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29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Performance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Performance</a:t>
            </a:r>
            <a:endParaRPr lang="pt-BR" dirty="0"/>
          </a:p>
          <a:p>
            <a:pPr lvl="1" fontAlgn="base"/>
            <a:r>
              <a:rPr lang="pt-BR" dirty="0"/>
              <a:t>Melhorando o alicerce. ORM </a:t>
            </a:r>
            <a:r>
              <a:rPr lang="pt-BR" dirty="0" err="1"/>
              <a:t>vs</a:t>
            </a:r>
            <a:r>
              <a:rPr lang="pt-BR" dirty="0"/>
              <a:t> ADO</a:t>
            </a:r>
          </a:p>
          <a:p>
            <a:pPr lvl="1" fontAlgn="base"/>
            <a:r>
              <a:rPr lang="pt-BR" dirty="0"/>
              <a:t>Limitando retorno de dados</a:t>
            </a:r>
          </a:p>
          <a:p>
            <a:pPr lvl="1" fontAlgn="base"/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  <a:p>
            <a:pPr lvl="1" fontAlgn="base"/>
            <a:r>
              <a:rPr lang="pt-BR" dirty="0"/>
              <a:t>Implementando Compressão</a:t>
            </a:r>
          </a:p>
          <a:p>
            <a:pPr lvl="1" fontAlgn="base"/>
            <a:r>
              <a:rPr lang="pt-BR" dirty="0"/>
              <a:t>Implementando </a:t>
            </a:r>
            <a:r>
              <a:rPr lang="pt-BR" dirty="0" err="1"/>
              <a:t>Caching</a:t>
            </a:r>
            <a:endParaRPr lang="pt-BR" dirty="0"/>
          </a:p>
          <a:p>
            <a:pPr lvl="1" fontAlgn="base"/>
            <a:r>
              <a:rPr lang="pt-BR" dirty="0"/>
              <a:t>Utilizando ASYNC</a:t>
            </a:r>
          </a:p>
          <a:p>
            <a:pPr lvl="1" fontAlgn="base"/>
            <a:r>
              <a:rPr lang="pt-BR" dirty="0"/>
              <a:t>Retornando múltiplos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Melhorando o alicerce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Melhorando o alicerce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O que realmente afeta a performance da sua </a:t>
            </a:r>
            <a:r>
              <a:rPr lang="pt-BR" dirty="0" err="1" smtClean="0"/>
              <a:t>api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O que sustenta sua </a:t>
            </a:r>
            <a:r>
              <a:rPr lang="pt-BR" dirty="0" err="1" smtClean="0"/>
              <a:t>api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Quantos usuários vão acessar sua aplicação?</a:t>
            </a:r>
          </a:p>
          <a:p>
            <a:pPr fontAlgn="base"/>
            <a:r>
              <a:rPr lang="pt-BR" dirty="0" smtClean="0"/>
              <a:t>Quantas requisições terá sua aplicação?</a:t>
            </a:r>
          </a:p>
          <a:p>
            <a:pPr fontAlgn="base"/>
            <a:r>
              <a:rPr lang="pt-BR" dirty="0" smtClean="0"/>
              <a:t>Ela vai rodar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premise</a:t>
            </a:r>
            <a:r>
              <a:rPr lang="pt-BR" dirty="0" smtClean="0"/>
              <a:t> ou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cloud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A API é apenas a casca da aplicação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Aplicando SOLID, </a:t>
            </a:r>
            <a:r>
              <a:rPr lang="pt-BR" dirty="0" err="1" smtClean="0"/>
              <a:t>Repository</a:t>
            </a:r>
            <a:r>
              <a:rPr lang="pt-BR" dirty="0" smtClean="0"/>
              <a:t> e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 para obter uma estrutura mais robusta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4</vt:lpstr>
      <vt:lpstr>Módulo 4 - Agenda</vt:lpstr>
      <vt:lpstr>Melhorando o alicerce</vt:lpstr>
      <vt:lpstr>Melhorando o alicerce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58</cp:revision>
  <dcterms:created xsi:type="dcterms:W3CDTF">2015-02-23T22:14:06Z</dcterms:created>
  <dcterms:modified xsi:type="dcterms:W3CDTF">2015-04-17T00:12:34Z</dcterms:modified>
</cp:coreProperties>
</file>