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  <p:sldId id="34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Limitando o retorno dos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Limitando o retorno dos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Cada </a:t>
            </a:r>
            <a:r>
              <a:rPr lang="pt-BR" dirty="0" err="1" smtClean="0"/>
              <a:t>endpoint</a:t>
            </a:r>
            <a:r>
              <a:rPr lang="pt-BR" dirty="0" smtClean="0"/>
              <a:t> deve ser analisado e alinhado com as interfaces que vão </a:t>
            </a:r>
            <a:r>
              <a:rPr lang="pt-BR" dirty="0" err="1" smtClean="0"/>
              <a:t>consumí-lo</a:t>
            </a:r>
            <a:endParaRPr lang="pt-BR" dirty="0"/>
          </a:p>
          <a:p>
            <a:pPr fontAlgn="base"/>
            <a:r>
              <a:rPr lang="pt-BR" dirty="0" smtClean="0"/>
              <a:t>Expor somente o necessário</a:t>
            </a:r>
          </a:p>
          <a:p>
            <a:pPr fontAlgn="base"/>
            <a:r>
              <a:rPr lang="pt-BR" dirty="0" smtClean="0"/>
              <a:t>Limitar a quantidade de registros retornados</a:t>
            </a:r>
          </a:p>
          <a:p>
            <a:pPr fontAlgn="base"/>
            <a:r>
              <a:rPr lang="pt-BR" dirty="0" smtClean="0"/>
              <a:t>Se necessário, utilizar </a:t>
            </a:r>
            <a:r>
              <a:rPr lang="pt-BR" dirty="0" err="1" smtClean="0"/>
              <a:t>oData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Limitando o retorno dos 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</a:t>
            </a:r>
            <a:r>
              <a:rPr lang="pt-BR" dirty="0" err="1" smtClean="0"/>
              <a:t>Odata</a:t>
            </a:r>
            <a:r>
              <a:rPr lang="pt-BR" dirty="0" smtClean="0"/>
              <a:t> para filtrar e consultar via </a:t>
            </a:r>
            <a:r>
              <a:rPr lang="pt-BR" dirty="0" err="1" smtClean="0"/>
              <a:t>Url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7619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4</vt:lpstr>
      <vt:lpstr>Módulo 4 - Agenda</vt:lpstr>
      <vt:lpstr>Limitando o retorno dos dados</vt:lpstr>
      <vt:lpstr>Limitando o retorno dos dados</vt:lpstr>
      <vt:lpstr>DEMO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59</cp:revision>
  <dcterms:created xsi:type="dcterms:W3CDTF">2015-02-23T22:14:06Z</dcterms:created>
  <dcterms:modified xsi:type="dcterms:W3CDTF">2015-04-17T00:16:26Z</dcterms:modified>
</cp:coreProperties>
</file>