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9" r:id="rId6"/>
    <p:sldId id="29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outros </a:t>
            </a:r>
            <a:r>
              <a:rPr lang="pt-BR" dirty="0" err="1" smtClean="0"/>
              <a:t>serializadores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Existe um tempo na conversão dos objetos para </a:t>
            </a:r>
            <a:r>
              <a:rPr lang="pt-BR" dirty="0" err="1" smtClean="0"/>
              <a:t>json</a:t>
            </a:r>
            <a:endParaRPr lang="pt-BR" dirty="0" smtClean="0"/>
          </a:p>
          <a:p>
            <a:pPr fontAlgn="base"/>
            <a:r>
              <a:rPr lang="pt-BR" dirty="0" err="1" smtClean="0"/>
              <a:t>Newtonsoft.json</a:t>
            </a:r>
            <a:r>
              <a:rPr lang="pt-BR" dirty="0" smtClean="0"/>
              <a:t> será o </a:t>
            </a:r>
            <a:r>
              <a:rPr lang="pt-BR" dirty="0" err="1" smtClean="0"/>
              <a:t>serializador</a:t>
            </a:r>
            <a:r>
              <a:rPr lang="pt-BR" dirty="0" smtClean="0"/>
              <a:t> padrão no MVC 5</a:t>
            </a:r>
          </a:p>
          <a:p>
            <a:pPr fontAlgn="base"/>
            <a:r>
              <a:rPr lang="pt-BR" dirty="0" smtClean="0"/>
              <a:t>É possível alterar o </a:t>
            </a:r>
            <a:r>
              <a:rPr lang="pt-BR" dirty="0" err="1" smtClean="0"/>
              <a:t>serializador</a:t>
            </a:r>
            <a:r>
              <a:rPr lang="pt-BR" dirty="0" smtClean="0"/>
              <a:t> padrão da sua </a:t>
            </a:r>
            <a:r>
              <a:rPr lang="pt-BR" dirty="0" err="1" smtClean="0"/>
              <a:t>api</a:t>
            </a:r>
            <a:endParaRPr lang="pt-BR" dirty="0" smtClean="0"/>
          </a:p>
          <a:p>
            <a:pPr fontAlgn="base"/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11" y="2301003"/>
            <a:ext cx="754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0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Alterando o </a:t>
            </a:r>
            <a:r>
              <a:rPr lang="pt-BR" dirty="0" err="1" smtClean="0"/>
              <a:t>serializador</a:t>
            </a:r>
            <a:r>
              <a:rPr lang="pt-BR" dirty="0" smtClean="0"/>
              <a:t> padrão da sua </a:t>
            </a:r>
            <a:r>
              <a:rPr lang="pt-BR" dirty="0" err="1" smtClean="0"/>
              <a:t>api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4</vt:lpstr>
      <vt:lpstr>Módulo 4 - Agenda</vt:lpstr>
      <vt:lpstr>Utilizando outros serializadores</vt:lpstr>
      <vt:lpstr>Utilizando outros serializadores</vt:lpstr>
      <vt:lpstr>Utilizando outros serializadores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60</cp:revision>
  <dcterms:created xsi:type="dcterms:W3CDTF">2015-02-23T22:14:06Z</dcterms:created>
  <dcterms:modified xsi:type="dcterms:W3CDTF">2015-04-17T00:19:18Z</dcterms:modified>
</cp:coreProperties>
</file>