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264" r:id="rId5"/>
    <p:sldId id="295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Performance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4 -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4 </a:t>
            </a:r>
            <a:r>
              <a:rPr lang="pt-BR" b="1" dirty="0"/>
              <a:t>- Performance</a:t>
            </a:r>
            <a:endParaRPr lang="pt-BR" dirty="0"/>
          </a:p>
          <a:p>
            <a:pPr lvl="1" fontAlgn="base"/>
            <a:r>
              <a:rPr lang="pt-BR" dirty="0"/>
              <a:t>Melhorando o alicerce. ORM </a:t>
            </a:r>
            <a:r>
              <a:rPr lang="pt-BR" dirty="0" err="1"/>
              <a:t>vs</a:t>
            </a:r>
            <a:r>
              <a:rPr lang="pt-BR" dirty="0"/>
              <a:t> ADO</a:t>
            </a:r>
          </a:p>
          <a:p>
            <a:pPr lvl="1" fontAlgn="base"/>
            <a:r>
              <a:rPr lang="pt-BR" dirty="0"/>
              <a:t>Limitando retorno de dados</a:t>
            </a:r>
          </a:p>
          <a:p>
            <a:pPr lvl="1" fontAlgn="base"/>
            <a:r>
              <a:rPr lang="pt-BR" dirty="0"/>
              <a:t>Utilizando outros </a:t>
            </a:r>
            <a:r>
              <a:rPr lang="pt-BR" dirty="0" err="1"/>
              <a:t>serializadores</a:t>
            </a:r>
            <a:endParaRPr lang="pt-BR" dirty="0"/>
          </a:p>
          <a:p>
            <a:pPr lvl="1" fontAlgn="base"/>
            <a:r>
              <a:rPr lang="pt-BR" dirty="0"/>
              <a:t>Implementando Compressão</a:t>
            </a:r>
          </a:p>
          <a:p>
            <a:pPr lvl="1" fontAlgn="base"/>
            <a:r>
              <a:rPr lang="pt-BR" dirty="0"/>
              <a:t>Implementando </a:t>
            </a:r>
            <a:r>
              <a:rPr lang="pt-BR" dirty="0" err="1"/>
              <a:t>Caching</a:t>
            </a:r>
            <a:endParaRPr lang="pt-BR" dirty="0"/>
          </a:p>
          <a:p>
            <a:pPr lvl="1" fontAlgn="base"/>
            <a:r>
              <a:rPr lang="pt-BR" dirty="0"/>
              <a:t>Utilizando ASYNC</a:t>
            </a:r>
          </a:p>
          <a:p>
            <a:pPr lvl="1" fontAlgn="base"/>
            <a:r>
              <a:rPr lang="pt-BR" dirty="0"/>
              <a:t>Retornando múltiplos resultados</a:t>
            </a:r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Compressão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4 – Aula </a:t>
            </a:r>
            <a:r>
              <a:rPr lang="pt-BR" dirty="0" smtClean="0"/>
              <a:t>4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Compressão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smtClean="0"/>
              <a:t>Os browsers conseguem receber um zip e extraí-lo</a:t>
            </a:r>
          </a:p>
          <a:p>
            <a:pPr fontAlgn="base"/>
            <a:r>
              <a:rPr lang="pt-BR" dirty="0" smtClean="0"/>
              <a:t>Conseguimos assim criar um atributo para comprimir nossos dados</a:t>
            </a:r>
          </a:p>
          <a:p>
            <a:pPr fontAlgn="base"/>
            <a:endParaRPr lang="pt-BR" dirty="0" smtClean="0"/>
          </a:p>
          <a:p>
            <a:pPr fontAlgn="base"/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21096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Utilizando </a:t>
            </a:r>
            <a:r>
              <a:rPr lang="pt-BR" dirty="0" err="1" smtClean="0"/>
              <a:t>Http</a:t>
            </a:r>
            <a:r>
              <a:rPr lang="pt-BR" dirty="0" smtClean="0"/>
              <a:t> </a:t>
            </a:r>
            <a:r>
              <a:rPr lang="pt-BR" dirty="0" err="1" smtClean="0"/>
              <a:t>Compression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331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62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Bebas Neue</vt:lpstr>
      <vt:lpstr>FFF Tusj</vt:lpstr>
      <vt:lpstr>Tema do Office</vt:lpstr>
      <vt:lpstr>Módulo 4</vt:lpstr>
      <vt:lpstr>Módulo 4 - Agenda</vt:lpstr>
      <vt:lpstr>Compressão</vt:lpstr>
      <vt:lpstr>Compressão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andrebaltieri</cp:lastModifiedBy>
  <cp:revision>61</cp:revision>
  <dcterms:created xsi:type="dcterms:W3CDTF">2015-02-23T22:14:06Z</dcterms:created>
  <dcterms:modified xsi:type="dcterms:W3CDTF">2015-04-17T00:21:01Z</dcterms:modified>
</cp:coreProperties>
</file>