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Entendendo o cache cliente e server </a:t>
            </a:r>
            <a:r>
              <a:rPr lang="pt-BR" dirty="0" err="1" smtClean="0"/>
              <a:t>side</a:t>
            </a:r>
            <a:endParaRPr lang="pt-BR" dirty="0" smtClean="0"/>
          </a:p>
          <a:p>
            <a:pPr fontAlgn="base"/>
            <a:r>
              <a:rPr lang="pt-BR" dirty="0" smtClean="0"/>
              <a:t>É plenamente possível cachear os </a:t>
            </a:r>
            <a:r>
              <a:rPr lang="pt-BR" dirty="0" err="1" smtClean="0"/>
              <a:t>endpoints</a:t>
            </a:r>
            <a:endParaRPr lang="pt-BR" dirty="0" smtClean="0"/>
          </a:p>
          <a:p>
            <a:pPr fontAlgn="base"/>
            <a:r>
              <a:rPr lang="pt-BR" dirty="0" smtClean="0"/>
              <a:t>Evita </a:t>
            </a:r>
            <a:r>
              <a:rPr lang="pt-BR" dirty="0" err="1" smtClean="0"/>
              <a:t>request</a:t>
            </a:r>
            <a:r>
              <a:rPr lang="pt-BR" dirty="0" smtClean="0"/>
              <a:t> na aplicação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smtClean="0"/>
              <a:t>Cache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Cache</vt:lpstr>
      <vt:lpstr>Cache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62</cp:revision>
  <dcterms:created xsi:type="dcterms:W3CDTF">2015-02-23T22:14:06Z</dcterms:created>
  <dcterms:modified xsi:type="dcterms:W3CDTF">2015-04-17T00:22:17Z</dcterms:modified>
</cp:coreProperties>
</file>