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  <p:sldId id="31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múltiplos resultados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</a:t>
            </a:r>
            <a:r>
              <a:rPr lang="pt-BR" dirty="0" smtClean="0"/>
              <a:t>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Retornando múltiplos resultados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Organize o resultado dos seus </a:t>
            </a:r>
            <a:r>
              <a:rPr lang="pt-BR" dirty="0" err="1" smtClean="0"/>
              <a:t>endpoints</a:t>
            </a:r>
            <a:endParaRPr lang="pt-BR" dirty="0" smtClean="0"/>
          </a:p>
          <a:p>
            <a:pPr fontAlgn="base"/>
            <a:r>
              <a:rPr lang="pt-BR" dirty="0" smtClean="0"/>
              <a:t>Retorne o máximo de informações (necessárias) possíveis por requisição</a:t>
            </a:r>
          </a:p>
          <a:p>
            <a:pPr fontAlgn="base"/>
            <a:r>
              <a:rPr lang="pt-BR" dirty="0" smtClean="0"/>
              <a:t>Evite ir várias vezes ao banco na mesma requisição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Retornando múltiplos resultados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4</vt:lpstr>
      <vt:lpstr>Módulo 4 - Agenda</vt:lpstr>
      <vt:lpstr>Retornando múltiplos resultados</vt:lpstr>
      <vt:lpstr>Retornando múltiplos resultados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57</cp:revision>
  <dcterms:created xsi:type="dcterms:W3CDTF">2015-02-23T22:14:06Z</dcterms:created>
  <dcterms:modified xsi:type="dcterms:W3CDTF">2015-04-17T00:28:19Z</dcterms:modified>
</cp:coreProperties>
</file>