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5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5 </a:t>
            </a:r>
            <a:r>
              <a:rPr lang="pt-BR" b="1" dirty="0"/>
              <a:t>- </a:t>
            </a:r>
            <a:r>
              <a:rPr lang="pt-BR" b="1" dirty="0" smtClean="0"/>
              <a:t>Segurança</a:t>
            </a:r>
            <a:endParaRPr lang="pt-BR" dirty="0"/>
          </a:p>
          <a:p>
            <a:pPr lvl="1" fontAlgn="base"/>
            <a:r>
              <a:rPr lang="pt-BR" dirty="0"/>
              <a:t>Autenticação Básica</a:t>
            </a:r>
          </a:p>
          <a:p>
            <a:pPr lvl="1" fontAlgn="base"/>
            <a:r>
              <a:rPr lang="pt-BR" dirty="0"/>
              <a:t>Autenticação via </a:t>
            </a:r>
            <a:r>
              <a:rPr lang="pt-BR" dirty="0" smtClean="0"/>
              <a:t>Token</a:t>
            </a:r>
          </a:p>
          <a:p>
            <a:pPr lvl="1" fontAlgn="base"/>
            <a:r>
              <a:rPr lang="pt-BR" dirty="0" smtClean="0"/>
              <a:t>Limitando o acesso de um </a:t>
            </a:r>
            <a:r>
              <a:rPr lang="pt-BR" dirty="0" err="1" smtClean="0"/>
              <a:t>endpoint</a:t>
            </a:r>
            <a:r>
              <a:rPr lang="pt-BR" dirty="0" smtClean="0"/>
              <a:t> por IP ou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Básica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1</a:t>
            </a:r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Básica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Utilizado em cenários pequenos</a:t>
            </a:r>
          </a:p>
          <a:p>
            <a:pPr fontAlgn="base"/>
            <a:r>
              <a:rPr lang="pt-BR" dirty="0" smtClean="0"/>
              <a:t>Toda requisição envia o usuário e senha no cabeçalho</a:t>
            </a:r>
          </a:p>
          <a:p>
            <a:pPr fontAlgn="base"/>
            <a:r>
              <a:rPr lang="pt-BR" dirty="0" smtClean="0"/>
              <a:t>Usuário e senha </a:t>
            </a:r>
            <a:r>
              <a:rPr lang="pt-BR" dirty="0" err="1" smtClean="0"/>
              <a:t>encriptados</a:t>
            </a:r>
            <a:r>
              <a:rPr lang="pt-BR" dirty="0" smtClean="0"/>
              <a:t> em base 64</a:t>
            </a:r>
          </a:p>
          <a:p>
            <a:pPr fontAlgn="base"/>
            <a:r>
              <a:rPr lang="pt-BR" dirty="0" smtClean="0"/>
              <a:t>Necessário uso de </a:t>
            </a:r>
            <a:r>
              <a:rPr lang="pt-BR" dirty="0" err="1" smtClean="0"/>
              <a:t>Https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autenticação básica</a:t>
            </a:r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5</vt:lpstr>
      <vt:lpstr>Módulo 5 - Agenda</vt:lpstr>
      <vt:lpstr>Autenticação Básica</vt:lpstr>
      <vt:lpstr>Autenticação Básica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60</cp:revision>
  <dcterms:created xsi:type="dcterms:W3CDTF">2015-02-23T22:14:06Z</dcterms:created>
  <dcterms:modified xsi:type="dcterms:W3CDTF">2015-04-17T16:56:43Z</dcterms:modified>
</cp:coreProperties>
</file>