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57" r:id="rId4"/>
    <p:sldId id="358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17/04/2015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Segurança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Módulo 5 </a:t>
            </a:r>
            <a:r>
              <a:rPr lang="pt-BR" dirty="0" smtClean="0"/>
              <a:t>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5 </a:t>
            </a:r>
            <a:r>
              <a:rPr lang="pt-BR" b="1" dirty="0"/>
              <a:t>- </a:t>
            </a:r>
            <a:r>
              <a:rPr lang="pt-BR" b="1" dirty="0" smtClean="0"/>
              <a:t>Segurança</a:t>
            </a:r>
            <a:endParaRPr lang="pt-BR" dirty="0"/>
          </a:p>
          <a:p>
            <a:pPr lvl="1" fontAlgn="base"/>
            <a:r>
              <a:rPr lang="pt-BR" dirty="0"/>
              <a:t>Autenticação Básica</a:t>
            </a:r>
          </a:p>
          <a:p>
            <a:pPr lvl="1" fontAlgn="base"/>
            <a:r>
              <a:rPr lang="pt-BR" dirty="0"/>
              <a:t>Autenticação via </a:t>
            </a:r>
            <a:r>
              <a:rPr lang="pt-BR" dirty="0" smtClean="0"/>
              <a:t>Token</a:t>
            </a:r>
          </a:p>
          <a:p>
            <a:pPr lvl="1" fontAlgn="base"/>
            <a:r>
              <a:rPr lang="pt-BR" dirty="0" smtClean="0"/>
              <a:t>Limitando o acesso de um </a:t>
            </a:r>
            <a:r>
              <a:rPr lang="pt-BR" dirty="0" err="1" smtClean="0"/>
              <a:t>endpoint</a:t>
            </a:r>
            <a:r>
              <a:rPr lang="pt-BR" dirty="0" smtClean="0"/>
              <a:t> por IP ou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</a:t>
            </a:r>
            <a:r>
              <a:rPr lang="pt-BR" dirty="0" smtClean="0"/>
              <a:t>via Token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</a:t>
            </a:r>
            <a:r>
              <a:rPr lang="pt-BR" dirty="0" smtClean="0"/>
              <a:t>2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07407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</a:t>
            </a:r>
            <a:r>
              <a:rPr lang="pt-BR" dirty="0" smtClean="0"/>
              <a:t>via Token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 smtClean="0"/>
              <a:t>Utilizado em cenários grandes</a:t>
            </a:r>
          </a:p>
          <a:p>
            <a:pPr fontAlgn="base"/>
            <a:r>
              <a:rPr lang="pt-BR" dirty="0" smtClean="0"/>
              <a:t>Faz uso do </a:t>
            </a:r>
            <a:r>
              <a:rPr lang="pt-BR" dirty="0" err="1" smtClean="0"/>
              <a:t>oAuth</a:t>
            </a:r>
            <a:r>
              <a:rPr lang="pt-BR" dirty="0"/>
              <a:t> </a:t>
            </a:r>
            <a:r>
              <a:rPr lang="pt-BR" dirty="0" smtClean="0"/>
              <a:t>(Mesmo que </a:t>
            </a:r>
            <a:r>
              <a:rPr lang="pt-BR" dirty="0" err="1" smtClean="0"/>
              <a:t>facebook</a:t>
            </a:r>
            <a:r>
              <a:rPr lang="pt-BR" dirty="0" smtClean="0"/>
              <a:t>, </a:t>
            </a:r>
            <a:r>
              <a:rPr lang="pt-BR" dirty="0" err="1" smtClean="0"/>
              <a:t>twitter</a:t>
            </a:r>
            <a:r>
              <a:rPr lang="pt-BR" dirty="0" smtClean="0"/>
              <a:t> e afins utilizam)</a:t>
            </a:r>
          </a:p>
          <a:p>
            <a:pPr fontAlgn="base"/>
            <a:r>
              <a:rPr lang="pt-BR" dirty="0" smtClean="0"/>
              <a:t>Permite </a:t>
            </a:r>
            <a:r>
              <a:rPr lang="pt-BR" dirty="0" err="1" smtClean="0"/>
              <a:t>Sso</a:t>
            </a:r>
            <a:endParaRPr lang="pt-BR" dirty="0" smtClean="0"/>
          </a:p>
          <a:p>
            <a:pPr fontAlgn="base"/>
            <a:r>
              <a:rPr lang="pt-BR" dirty="0" smtClean="0"/>
              <a:t>Pode ser isolado como um servidor de autenticação</a:t>
            </a:r>
          </a:p>
          <a:p>
            <a:pPr fontAlgn="base"/>
            <a:r>
              <a:rPr lang="pt-BR" dirty="0" smtClean="0"/>
              <a:t>Faz uma requisição enviando usuário e senha (</a:t>
            </a:r>
            <a:r>
              <a:rPr lang="pt-BR" dirty="0" err="1" smtClean="0"/>
              <a:t>Bearer</a:t>
            </a:r>
            <a:r>
              <a:rPr lang="pt-BR" dirty="0" smtClean="0"/>
              <a:t> </a:t>
            </a:r>
            <a:r>
              <a:rPr lang="pt-BR" dirty="0" err="1" smtClean="0"/>
              <a:t>Auth</a:t>
            </a:r>
            <a:r>
              <a:rPr lang="pt-BR" dirty="0" smtClean="0"/>
              <a:t>)</a:t>
            </a:r>
          </a:p>
          <a:p>
            <a:pPr fontAlgn="base"/>
            <a:r>
              <a:rPr lang="pt-BR" dirty="0" smtClean="0"/>
              <a:t>Recebe um </a:t>
            </a:r>
            <a:r>
              <a:rPr lang="pt-BR" dirty="0" err="1" smtClean="0"/>
              <a:t>token</a:t>
            </a:r>
            <a:r>
              <a:rPr lang="pt-BR" dirty="0" smtClean="0"/>
              <a:t> como retorno</a:t>
            </a:r>
          </a:p>
          <a:p>
            <a:pPr fontAlgn="base"/>
            <a:r>
              <a:rPr lang="pt-BR" dirty="0" smtClean="0"/>
              <a:t>Envia o </a:t>
            </a:r>
            <a:r>
              <a:rPr lang="pt-BR" dirty="0" err="1" smtClean="0"/>
              <a:t>token</a:t>
            </a:r>
            <a:r>
              <a:rPr lang="pt-BR" dirty="0" smtClean="0"/>
              <a:t> a cada requisição</a:t>
            </a:r>
          </a:p>
        </p:txBody>
      </p:sp>
    </p:spTree>
    <p:extLst>
      <p:ext uri="{BB962C8B-B14F-4D97-AF65-F5344CB8AC3E}">
        <p14:creationId xmlns:p14="http://schemas.microsoft.com/office/powerpoint/2010/main" val="109827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lvl="1" fontAlgn="base"/>
            <a:r>
              <a:rPr lang="pt-BR" dirty="0" smtClean="0"/>
              <a:t>Utilizando autenticação </a:t>
            </a:r>
            <a:r>
              <a:rPr lang="pt-BR" dirty="0" smtClean="0"/>
              <a:t>Via Token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300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5</vt:lpstr>
      <vt:lpstr>Módulo 5 - Agenda</vt:lpstr>
      <vt:lpstr>Autenticação via Token</vt:lpstr>
      <vt:lpstr>Autenticação via Token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andrebaltieri</cp:lastModifiedBy>
  <cp:revision>60</cp:revision>
  <dcterms:created xsi:type="dcterms:W3CDTF">2015-02-23T22:14:06Z</dcterms:created>
  <dcterms:modified xsi:type="dcterms:W3CDTF">2015-04-17T16:54:53Z</dcterms:modified>
</cp:coreProperties>
</file>