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57" r:id="rId4"/>
    <p:sldId id="358" r:id="rId5"/>
    <p:sldId id="361" r:id="rId6"/>
    <p:sldId id="3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Segurança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Módulo 5 </a:t>
            </a:r>
            <a:r>
              <a:rPr lang="pt-BR" dirty="0" smtClean="0"/>
              <a:t>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5 </a:t>
            </a:r>
            <a:r>
              <a:rPr lang="pt-BR" b="1" dirty="0"/>
              <a:t>- </a:t>
            </a:r>
            <a:r>
              <a:rPr lang="pt-BR" b="1" dirty="0" smtClean="0"/>
              <a:t>Segurança</a:t>
            </a:r>
            <a:endParaRPr lang="pt-BR" dirty="0"/>
          </a:p>
          <a:p>
            <a:pPr lvl="1" fontAlgn="base"/>
            <a:r>
              <a:rPr lang="pt-BR" dirty="0"/>
              <a:t>Autenticação Básica</a:t>
            </a:r>
          </a:p>
          <a:p>
            <a:pPr lvl="1" fontAlgn="base"/>
            <a:r>
              <a:rPr lang="pt-BR" dirty="0"/>
              <a:t>Autenticação via </a:t>
            </a:r>
            <a:r>
              <a:rPr lang="pt-BR" dirty="0" smtClean="0"/>
              <a:t>Token</a:t>
            </a:r>
          </a:p>
          <a:p>
            <a:pPr lvl="1" fontAlgn="base"/>
            <a:r>
              <a:rPr lang="pt-BR" dirty="0" smtClean="0"/>
              <a:t>Limitando o acesso de um </a:t>
            </a:r>
            <a:r>
              <a:rPr lang="pt-BR" dirty="0" err="1" smtClean="0"/>
              <a:t>endpoint</a:t>
            </a:r>
            <a:r>
              <a:rPr lang="pt-BR" dirty="0" smtClean="0"/>
              <a:t> por IP ou URL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Limitando o Acesso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5 – Aula 3</a:t>
            </a:r>
          </a:p>
        </p:txBody>
      </p:sp>
    </p:spTree>
    <p:extLst>
      <p:ext uri="{BB962C8B-B14F-4D97-AF65-F5344CB8AC3E}">
        <p14:creationId xmlns:p14="http://schemas.microsoft.com/office/powerpoint/2010/main" val="3207407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Limitando o Acesso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smtClean="0"/>
              <a:t>Por que limitar o acesso?</a:t>
            </a:r>
          </a:p>
          <a:p>
            <a:pPr fontAlgn="base"/>
            <a:r>
              <a:rPr lang="pt-BR" dirty="0" smtClean="0"/>
              <a:t>Muitos acessos = muito custo</a:t>
            </a:r>
          </a:p>
          <a:p>
            <a:pPr fontAlgn="base"/>
            <a:r>
              <a:rPr lang="pt-BR" dirty="0" smtClean="0"/>
              <a:t>Limitar o acesso para </a:t>
            </a:r>
            <a:r>
              <a:rPr lang="pt-BR" dirty="0" err="1" smtClean="0"/>
              <a:t>Ips</a:t>
            </a:r>
            <a:r>
              <a:rPr lang="pt-BR" dirty="0" smtClean="0"/>
              <a:t> de um determinado país</a:t>
            </a:r>
          </a:p>
          <a:p>
            <a:pPr fontAlgn="base"/>
            <a:r>
              <a:rPr lang="pt-BR" dirty="0" smtClean="0"/>
              <a:t>Limitar o acesso para um determinado domínio</a:t>
            </a:r>
          </a:p>
        </p:txBody>
      </p:sp>
    </p:spTree>
    <p:extLst>
      <p:ext uri="{BB962C8B-B14F-4D97-AF65-F5344CB8AC3E}">
        <p14:creationId xmlns:p14="http://schemas.microsoft.com/office/powerpoint/2010/main" val="1098272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pt-BR" dirty="0" smtClean="0"/>
              <a:t>Limitando acesso via URL ou IP</a:t>
            </a:r>
          </a:p>
        </p:txBody>
      </p:sp>
    </p:spTree>
    <p:extLst>
      <p:ext uri="{BB962C8B-B14F-4D97-AF65-F5344CB8AC3E}">
        <p14:creationId xmlns:p14="http://schemas.microsoft.com/office/powerpoint/2010/main" val="4223005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Revisão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5 - Segurança</a:t>
            </a:r>
            <a:endParaRPr lang="pt-BR" dirty="0"/>
          </a:p>
          <a:p>
            <a:pPr lvl="1" fontAlgn="base"/>
            <a:r>
              <a:rPr lang="pt-BR" dirty="0"/>
              <a:t>Autenticação Básica</a:t>
            </a:r>
          </a:p>
          <a:p>
            <a:pPr lvl="1" fontAlgn="base"/>
            <a:r>
              <a:rPr lang="pt-BR" dirty="0"/>
              <a:t>Autenticação via Token</a:t>
            </a:r>
          </a:p>
          <a:p>
            <a:pPr lvl="1" fontAlgn="base"/>
            <a:r>
              <a:rPr lang="pt-BR" dirty="0"/>
              <a:t>Limitando o acesso de um </a:t>
            </a:r>
            <a:r>
              <a:rPr lang="pt-BR" dirty="0" err="1"/>
              <a:t>endpoint</a:t>
            </a:r>
            <a:r>
              <a:rPr lang="pt-BR" dirty="0"/>
              <a:t> por IP ou URL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1916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91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Bebas Neue</vt:lpstr>
      <vt:lpstr>FFF Tusj</vt:lpstr>
      <vt:lpstr>Tema do Office</vt:lpstr>
      <vt:lpstr>Módulo 5</vt:lpstr>
      <vt:lpstr>Módulo 5 - Agenda</vt:lpstr>
      <vt:lpstr>Limitando o Acesso</vt:lpstr>
      <vt:lpstr>Limitando o Acesso</vt:lpstr>
      <vt:lpstr>DEMO</vt:lpstr>
      <vt:lpstr>Revisão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andrebaltieri</cp:lastModifiedBy>
  <cp:revision>63</cp:revision>
  <dcterms:created xsi:type="dcterms:W3CDTF">2015-02-23T22:14:06Z</dcterms:created>
  <dcterms:modified xsi:type="dcterms:W3CDTF">2015-04-17T16:57:12Z</dcterms:modified>
</cp:coreProperties>
</file>