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57" r:id="rId4"/>
    <p:sldId id="358" r:id="rId5"/>
    <p:sldId id="3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6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Outros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6 -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6 - Outros</a:t>
            </a:r>
            <a:endParaRPr lang="pt-BR" dirty="0"/>
          </a:p>
          <a:p>
            <a:pPr lvl="1" fontAlgn="base"/>
            <a:r>
              <a:rPr lang="pt-BR" dirty="0"/>
              <a:t>CORS</a:t>
            </a:r>
          </a:p>
          <a:p>
            <a:pPr lvl="1" fontAlgn="base"/>
            <a:r>
              <a:rPr lang="pt-BR" dirty="0" err="1"/>
              <a:t>Deploy</a:t>
            </a:r>
            <a:r>
              <a:rPr lang="pt-BR" dirty="0"/>
              <a:t> para Windows </a:t>
            </a:r>
            <a:r>
              <a:rPr lang="pt-BR" dirty="0" err="1"/>
              <a:t>Azure</a:t>
            </a:r>
            <a:r>
              <a:rPr lang="pt-BR" dirty="0"/>
              <a:t> (Website)</a:t>
            </a:r>
          </a:p>
          <a:p>
            <a:pPr lvl="1" fontAlgn="base"/>
            <a:r>
              <a:rPr lang="pt-BR" dirty="0" err="1"/>
              <a:t>Deploy</a:t>
            </a:r>
            <a:r>
              <a:rPr lang="pt-BR" dirty="0"/>
              <a:t> para Windows </a:t>
            </a:r>
            <a:r>
              <a:rPr lang="pt-BR" dirty="0" err="1"/>
              <a:t>Azure</a:t>
            </a:r>
            <a:r>
              <a:rPr lang="pt-BR" dirty="0"/>
              <a:t> (</a:t>
            </a:r>
            <a:r>
              <a:rPr lang="pt-BR" dirty="0" err="1"/>
              <a:t>Cloud</a:t>
            </a:r>
            <a:r>
              <a:rPr lang="pt-BR" dirty="0"/>
              <a:t> Service)</a:t>
            </a:r>
          </a:p>
          <a:p>
            <a:pPr lvl="1" fontAlgn="base"/>
            <a:r>
              <a:rPr lang="pt-BR" dirty="0"/>
              <a:t>Consumindo a API (HTML, CSS, </a:t>
            </a:r>
            <a:r>
              <a:rPr lang="pt-BR" dirty="0" err="1"/>
              <a:t>JavaScript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</a:t>
            </a:r>
            <a:r>
              <a:rPr lang="pt-BR" dirty="0" smtClean="0"/>
              <a:t>6 </a:t>
            </a:r>
            <a:r>
              <a:rPr lang="pt-BR" dirty="0" smtClean="0"/>
              <a:t>– Aula 1</a:t>
            </a:r>
          </a:p>
        </p:txBody>
      </p:sp>
    </p:spTree>
    <p:extLst>
      <p:ext uri="{BB962C8B-B14F-4D97-AF65-F5344CB8AC3E}">
        <p14:creationId xmlns:p14="http://schemas.microsoft.com/office/powerpoint/2010/main" val="3207407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Sigla para Cros</a:t>
            </a:r>
            <a:r>
              <a:rPr lang="pt-BR" dirty="0" smtClean="0"/>
              <a:t>s </a:t>
            </a:r>
            <a:r>
              <a:rPr lang="pt-BR" dirty="0" err="1" smtClean="0"/>
              <a:t>Origin</a:t>
            </a:r>
            <a:r>
              <a:rPr lang="pt-BR" dirty="0" smtClean="0"/>
              <a:t> </a:t>
            </a:r>
            <a:r>
              <a:rPr lang="pt-BR" dirty="0" err="1" smtClean="0"/>
              <a:t>Resource</a:t>
            </a:r>
            <a:r>
              <a:rPr lang="pt-BR" dirty="0" smtClean="0"/>
              <a:t> </a:t>
            </a:r>
            <a:r>
              <a:rPr lang="pt-BR" dirty="0" err="1" smtClean="0"/>
              <a:t>Sharing</a:t>
            </a:r>
            <a:endParaRPr lang="pt-BR" dirty="0" smtClean="0"/>
          </a:p>
          <a:p>
            <a:pPr fontAlgn="base"/>
            <a:r>
              <a:rPr lang="pt-BR" dirty="0" smtClean="0"/>
              <a:t>Chamada de domínios diferentes</a:t>
            </a:r>
          </a:p>
          <a:p>
            <a:pPr fontAlgn="base"/>
            <a:r>
              <a:rPr lang="pt-BR" dirty="0" smtClean="0"/>
              <a:t>Toda semana recebo e-mail sobre este problema</a:t>
            </a:r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98272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Habilitando CORS no </a:t>
            </a:r>
            <a:r>
              <a:rPr lang="pt-BR" dirty="0" err="1" smtClean="0"/>
              <a:t>WebAPI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23005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66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Bebas Neue</vt:lpstr>
      <vt:lpstr>FFF Tusj</vt:lpstr>
      <vt:lpstr>Tema do Office</vt:lpstr>
      <vt:lpstr>Módulo 6</vt:lpstr>
      <vt:lpstr>Módulo 6 - Agenda</vt:lpstr>
      <vt:lpstr>CORS</vt:lpstr>
      <vt:lpstr>CORS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andrebaltieri</cp:lastModifiedBy>
  <cp:revision>63</cp:revision>
  <dcterms:created xsi:type="dcterms:W3CDTF">2015-02-23T22:14:06Z</dcterms:created>
  <dcterms:modified xsi:type="dcterms:W3CDTF">2015-04-17T21:15:17Z</dcterms:modified>
</cp:coreProperties>
</file>