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57" r:id="rId4"/>
    <p:sldId id="358" r:id="rId5"/>
    <p:sldId id="3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Outros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6 - Outros</a:t>
            </a:r>
            <a:endParaRPr lang="pt-BR" dirty="0"/>
          </a:p>
          <a:p>
            <a:pPr lvl="1" fontAlgn="base"/>
            <a:r>
              <a:rPr lang="pt-BR" dirty="0"/>
              <a:t>CORS</a:t>
            </a:r>
          </a:p>
          <a:p>
            <a:pPr lvl="1" fontAlgn="base"/>
            <a:r>
              <a:rPr lang="pt-BR" dirty="0" err="1"/>
              <a:t>Deploy</a:t>
            </a:r>
            <a:r>
              <a:rPr lang="pt-BR" dirty="0"/>
              <a:t> para Windows </a:t>
            </a:r>
            <a:r>
              <a:rPr lang="pt-BR" dirty="0" err="1"/>
              <a:t>Azure</a:t>
            </a:r>
            <a:r>
              <a:rPr lang="pt-BR" dirty="0"/>
              <a:t> (Website)</a:t>
            </a:r>
          </a:p>
          <a:p>
            <a:pPr lvl="1" fontAlgn="base"/>
            <a:r>
              <a:rPr lang="pt-BR" dirty="0" err="1"/>
              <a:t>Deploy</a:t>
            </a:r>
            <a:r>
              <a:rPr lang="pt-BR" dirty="0"/>
              <a:t> para Windows </a:t>
            </a:r>
            <a:r>
              <a:rPr lang="pt-BR" dirty="0" err="1"/>
              <a:t>Azure</a:t>
            </a:r>
            <a:r>
              <a:rPr lang="pt-BR" dirty="0"/>
              <a:t> (</a:t>
            </a:r>
            <a:r>
              <a:rPr lang="pt-BR" dirty="0" err="1"/>
              <a:t>Cloud</a:t>
            </a:r>
            <a:r>
              <a:rPr lang="pt-BR" dirty="0"/>
              <a:t> Service)</a:t>
            </a:r>
          </a:p>
          <a:p>
            <a:pPr lvl="1" fontAlgn="base"/>
            <a:r>
              <a:rPr lang="pt-BR" dirty="0"/>
              <a:t>Consumindo a API (HTML, CSS, </a:t>
            </a:r>
            <a:r>
              <a:rPr lang="pt-BR" dirty="0" err="1"/>
              <a:t>JavaScript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Deploy</a:t>
            </a:r>
            <a:r>
              <a:rPr lang="pt-BR" dirty="0" smtClean="0"/>
              <a:t> para </a:t>
            </a:r>
            <a:r>
              <a:rPr lang="pt-BR" dirty="0" err="1" smtClean="0"/>
              <a:t>Azure</a:t>
            </a:r>
            <a:r>
              <a:rPr lang="pt-BR" dirty="0" smtClean="0"/>
              <a:t> Websites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6 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074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Deploy</a:t>
            </a:r>
            <a:r>
              <a:rPr lang="pt-BR" dirty="0"/>
              <a:t> para </a:t>
            </a:r>
            <a:r>
              <a:rPr lang="pt-BR" dirty="0" err="1"/>
              <a:t>Azure</a:t>
            </a:r>
            <a:r>
              <a:rPr lang="pt-BR" dirty="0"/>
              <a:t> Websites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Entendendo o </a:t>
            </a:r>
            <a:r>
              <a:rPr lang="pt-BR" dirty="0" err="1" smtClean="0"/>
              <a:t>Azure</a:t>
            </a:r>
            <a:r>
              <a:rPr lang="pt-BR" dirty="0" smtClean="0"/>
              <a:t> Websites</a:t>
            </a:r>
          </a:p>
          <a:p>
            <a:pPr fontAlgn="base"/>
            <a:r>
              <a:rPr lang="pt-BR" dirty="0" smtClean="0"/>
              <a:t>Diferenças entre website, 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serviCe</a:t>
            </a:r>
            <a:r>
              <a:rPr lang="pt-BR" dirty="0" smtClean="0"/>
              <a:t> e VM</a:t>
            </a:r>
          </a:p>
          <a:p>
            <a:pPr fontAlgn="base"/>
            <a:r>
              <a:rPr lang="pt-BR" dirty="0" smtClean="0"/>
              <a:t>Sobre o </a:t>
            </a:r>
            <a:r>
              <a:rPr lang="pt-BR" dirty="0" err="1" smtClean="0"/>
              <a:t>Publish</a:t>
            </a:r>
            <a:r>
              <a:rPr lang="pt-BR" dirty="0" smtClean="0"/>
              <a:t> Profile</a:t>
            </a:r>
          </a:p>
          <a:p>
            <a:pPr fontAlgn="base"/>
            <a:r>
              <a:rPr lang="pt-BR" dirty="0" smtClean="0"/>
              <a:t>HTTP e </a:t>
            </a:r>
            <a:r>
              <a:rPr lang="pt-BR" dirty="0" err="1" smtClean="0"/>
              <a:t>HTTPs</a:t>
            </a:r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8272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Publicando o serviço no </a:t>
            </a:r>
            <a:r>
              <a:rPr lang="pt-BR" dirty="0" err="1" smtClean="0"/>
              <a:t>Azure</a:t>
            </a:r>
            <a:r>
              <a:rPr lang="pt-BR" dirty="0" smtClean="0"/>
              <a:t> Websites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23005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76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6</vt:lpstr>
      <vt:lpstr>Módulo 6 - Agenda</vt:lpstr>
      <vt:lpstr>Deploy para Azure Websites</vt:lpstr>
      <vt:lpstr>Deploy para Azure Websites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65</cp:revision>
  <dcterms:created xsi:type="dcterms:W3CDTF">2015-02-23T22:14:06Z</dcterms:created>
  <dcterms:modified xsi:type="dcterms:W3CDTF">2015-04-17T21:24:46Z</dcterms:modified>
</cp:coreProperties>
</file>