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57" r:id="rId4"/>
    <p:sldId id="358" r:id="rId5"/>
    <p:sldId id="361" r:id="rId6"/>
    <p:sldId id="362" r:id="rId7"/>
    <p:sldId id="363" r:id="rId8"/>
    <p:sldId id="3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6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Outros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6 -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6 - Outros</a:t>
            </a:r>
            <a:endParaRPr lang="pt-BR" dirty="0"/>
          </a:p>
          <a:p>
            <a:pPr lvl="1" fontAlgn="base"/>
            <a:r>
              <a:rPr lang="pt-BR" dirty="0"/>
              <a:t>CORS</a:t>
            </a:r>
          </a:p>
          <a:p>
            <a:pPr lvl="1" fontAlgn="base"/>
            <a:r>
              <a:rPr lang="pt-BR" dirty="0" err="1"/>
              <a:t>Deploy</a:t>
            </a:r>
            <a:r>
              <a:rPr lang="pt-BR" dirty="0"/>
              <a:t> para Windows </a:t>
            </a:r>
            <a:r>
              <a:rPr lang="pt-BR" dirty="0" err="1"/>
              <a:t>Azure</a:t>
            </a:r>
            <a:r>
              <a:rPr lang="pt-BR" dirty="0"/>
              <a:t> (Website)</a:t>
            </a:r>
          </a:p>
          <a:p>
            <a:pPr lvl="1" fontAlgn="base"/>
            <a:r>
              <a:rPr lang="pt-BR" dirty="0" err="1"/>
              <a:t>Deploy</a:t>
            </a:r>
            <a:r>
              <a:rPr lang="pt-BR" dirty="0"/>
              <a:t> para Windows </a:t>
            </a:r>
            <a:r>
              <a:rPr lang="pt-BR" dirty="0" err="1"/>
              <a:t>Azure</a:t>
            </a:r>
            <a:r>
              <a:rPr lang="pt-BR" dirty="0"/>
              <a:t> (</a:t>
            </a:r>
            <a:r>
              <a:rPr lang="pt-BR" dirty="0" err="1"/>
              <a:t>Cloud</a:t>
            </a:r>
            <a:r>
              <a:rPr lang="pt-BR" dirty="0"/>
              <a:t> Service)</a:t>
            </a:r>
          </a:p>
          <a:p>
            <a:pPr lvl="1" fontAlgn="base"/>
            <a:r>
              <a:rPr lang="pt-BR" dirty="0"/>
              <a:t>Consumindo a API (HTML, CSS, </a:t>
            </a:r>
            <a:r>
              <a:rPr lang="pt-BR" dirty="0" err="1"/>
              <a:t>JavaScript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Consumindo a API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6 – Aula </a:t>
            </a:r>
            <a:r>
              <a:rPr lang="pt-BR" dirty="0" smtClean="0"/>
              <a:t>4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07407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Consumindo a API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VAMOS PARA DEMO!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98272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CONSUMINDO A API via </a:t>
            </a:r>
            <a:r>
              <a:rPr lang="pt-BR" dirty="0" err="1" smtClean="0"/>
              <a:t>jQuery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23005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CONSUMINDO A API via ANGULARJS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26693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CONSUMINDO A API via C#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03229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6 - Outros</a:t>
            </a:r>
            <a:endParaRPr lang="pt-BR" dirty="0"/>
          </a:p>
          <a:p>
            <a:pPr lvl="1" fontAlgn="base"/>
            <a:r>
              <a:rPr lang="pt-BR" dirty="0"/>
              <a:t>CORS</a:t>
            </a:r>
          </a:p>
          <a:p>
            <a:pPr lvl="1" fontAlgn="base"/>
            <a:r>
              <a:rPr lang="pt-BR" dirty="0" err="1"/>
              <a:t>Deploy</a:t>
            </a:r>
            <a:r>
              <a:rPr lang="pt-BR" dirty="0"/>
              <a:t> para Windows </a:t>
            </a:r>
            <a:r>
              <a:rPr lang="pt-BR" dirty="0" err="1"/>
              <a:t>Azure</a:t>
            </a:r>
            <a:r>
              <a:rPr lang="pt-BR" dirty="0"/>
              <a:t> (Website)</a:t>
            </a:r>
          </a:p>
          <a:p>
            <a:pPr lvl="1" fontAlgn="base"/>
            <a:r>
              <a:rPr lang="pt-BR" dirty="0" err="1"/>
              <a:t>Deploy</a:t>
            </a:r>
            <a:r>
              <a:rPr lang="pt-BR" dirty="0"/>
              <a:t> para Windows </a:t>
            </a:r>
            <a:r>
              <a:rPr lang="pt-BR" dirty="0" err="1"/>
              <a:t>Azure</a:t>
            </a:r>
            <a:r>
              <a:rPr lang="pt-BR" dirty="0"/>
              <a:t> (</a:t>
            </a:r>
            <a:r>
              <a:rPr lang="pt-BR" dirty="0" err="1"/>
              <a:t>Cloud</a:t>
            </a:r>
            <a:r>
              <a:rPr lang="pt-BR" dirty="0"/>
              <a:t> Service)</a:t>
            </a:r>
          </a:p>
          <a:p>
            <a:pPr lvl="1" fontAlgn="base"/>
            <a:r>
              <a:rPr lang="pt-BR" dirty="0"/>
              <a:t>Consumindo a API (HTML, CSS, </a:t>
            </a:r>
            <a:r>
              <a:rPr lang="pt-BR" dirty="0" err="1"/>
              <a:t>JavaScript</a:t>
            </a:r>
            <a:r>
              <a:rPr lang="pt-BR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0669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102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Bebas Neue</vt:lpstr>
      <vt:lpstr>FFF Tusj</vt:lpstr>
      <vt:lpstr>Tema do Office</vt:lpstr>
      <vt:lpstr>Módulo 6</vt:lpstr>
      <vt:lpstr>Módulo 6 - Agenda</vt:lpstr>
      <vt:lpstr>Consumindo a API</vt:lpstr>
      <vt:lpstr>Consumindo a API</vt:lpstr>
      <vt:lpstr>DEMO</vt:lpstr>
      <vt:lpstr>DEMO</vt:lpstr>
      <vt:lpstr>DEMO</vt:lpstr>
      <vt:lpstr>Revisão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andrebaltieri</cp:lastModifiedBy>
  <cp:revision>67</cp:revision>
  <dcterms:created xsi:type="dcterms:W3CDTF">2015-02-23T22:14:06Z</dcterms:created>
  <dcterms:modified xsi:type="dcterms:W3CDTF">2015-04-17T21:28:11Z</dcterms:modified>
</cp:coreProperties>
</file>