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7" r:id="rId4"/>
    <p:sldId id="3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ASP.NET </a:t>
            </a:r>
            <a:r>
              <a:rPr lang="pt-BR" dirty="0" err="1" smtClean="0"/>
              <a:t>vNext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7 </a:t>
            </a:r>
            <a:r>
              <a:rPr lang="pt-BR" b="1" dirty="0"/>
              <a:t>- ASP.NET </a:t>
            </a:r>
            <a:r>
              <a:rPr lang="pt-BR" b="1" dirty="0" err="1"/>
              <a:t>vNext</a:t>
            </a:r>
            <a:endParaRPr lang="pt-BR" dirty="0"/>
          </a:p>
          <a:p>
            <a:pPr lvl="1" fontAlgn="base"/>
            <a:r>
              <a:rPr lang="pt-BR" dirty="0"/>
              <a:t>Por que um novo ASP.NET?</a:t>
            </a:r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kvm</a:t>
            </a:r>
            <a:r>
              <a:rPr lang="pt-BR" dirty="0"/>
              <a:t> e </a:t>
            </a:r>
            <a:r>
              <a:rPr lang="pt-BR" dirty="0" err="1"/>
              <a:t>kpm</a:t>
            </a:r>
            <a:endParaRPr lang="pt-BR" dirty="0"/>
          </a:p>
          <a:p>
            <a:pPr lvl="1" fontAlgn="base"/>
            <a:r>
              <a:rPr lang="pt-BR" dirty="0"/>
              <a:t>Ferramentas</a:t>
            </a:r>
          </a:p>
          <a:p>
            <a:pPr lvl="2" fontAlgn="base"/>
            <a:r>
              <a:rPr lang="pt-BR" dirty="0"/>
              <a:t>Sublime, </a:t>
            </a:r>
            <a:r>
              <a:rPr lang="pt-BR" dirty="0" err="1"/>
              <a:t>Ominisharp</a:t>
            </a:r>
            <a:r>
              <a:rPr lang="pt-BR" dirty="0"/>
              <a:t> e </a:t>
            </a:r>
            <a:r>
              <a:rPr lang="pt-BR" dirty="0" err="1"/>
              <a:t>Kestrel</a:t>
            </a:r>
            <a:endParaRPr lang="pt-BR" dirty="0"/>
          </a:p>
          <a:p>
            <a:pPr lvl="2" fontAlgn="base"/>
            <a:r>
              <a:rPr lang="pt-BR" dirty="0"/>
              <a:t>Visual Studio e IIS</a:t>
            </a:r>
          </a:p>
          <a:p>
            <a:pPr lvl="1" fontAlgn="base"/>
            <a:r>
              <a:rPr lang="pt-BR" dirty="0" err="1"/>
              <a:t>Package.json</a:t>
            </a:r>
            <a:endParaRPr lang="pt-BR" dirty="0"/>
          </a:p>
          <a:p>
            <a:pPr lvl="1" fontAlgn="base"/>
            <a:r>
              <a:rPr lang="pt-BR" dirty="0" err="1"/>
              <a:t>Startup.cs</a:t>
            </a:r>
            <a:endParaRPr lang="pt-BR" dirty="0"/>
          </a:p>
          <a:p>
            <a:pPr lvl="1" fontAlgn="base"/>
            <a:r>
              <a:rPr lang="pt-BR" dirty="0"/>
              <a:t>Criando uma API no </a:t>
            </a:r>
            <a:r>
              <a:rPr lang="pt-BR" dirty="0" err="1"/>
              <a:t>vNext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um novo ASP.NET?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7 – Aula 1</a:t>
            </a:r>
          </a:p>
        </p:txBody>
      </p:sp>
    </p:spTree>
    <p:extLst>
      <p:ext uri="{BB962C8B-B14F-4D97-AF65-F5344CB8AC3E}">
        <p14:creationId xmlns:p14="http://schemas.microsoft.com/office/powerpoint/2010/main" val="32074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um novo ASP.NET?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.NET tem mais de 10 anos</a:t>
            </a:r>
          </a:p>
          <a:p>
            <a:pPr fontAlgn="base"/>
            <a:r>
              <a:rPr lang="pt-BR" dirty="0" smtClean="0"/>
              <a:t>Mais leve, mais flexível</a:t>
            </a:r>
          </a:p>
          <a:p>
            <a:pPr fontAlgn="base"/>
            <a:r>
              <a:rPr lang="pt-BR" dirty="0" smtClean="0"/>
              <a:t>Respeitando mais a web</a:t>
            </a:r>
          </a:p>
          <a:p>
            <a:pPr fontAlgn="base"/>
            <a:r>
              <a:rPr lang="pt-BR" dirty="0" err="1" smtClean="0"/>
              <a:t>Multi-plataforma</a:t>
            </a:r>
            <a:endParaRPr lang="pt-BR" dirty="0" smtClean="0"/>
          </a:p>
          <a:p>
            <a:pPr fontAlgn="base"/>
            <a:r>
              <a:rPr lang="pt-BR" dirty="0" smtClean="0"/>
              <a:t>Core e </a:t>
            </a:r>
            <a:r>
              <a:rPr lang="pt-BR" dirty="0" err="1" smtClean="0"/>
              <a:t>Full</a:t>
            </a:r>
            <a:r>
              <a:rPr lang="pt-BR" dirty="0" smtClean="0"/>
              <a:t> framework</a:t>
            </a:r>
          </a:p>
          <a:p>
            <a:pPr fontAlgn="base"/>
            <a:r>
              <a:rPr lang="pt-BR" dirty="0" smtClean="0"/>
              <a:t>IIS e </a:t>
            </a:r>
            <a:r>
              <a:rPr lang="pt-BR" dirty="0" err="1" smtClean="0"/>
              <a:t>Kestrel</a:t>
            </a:r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827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82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Bebas Neue</vt:lpstr>
      <vt:lpstr>FFF Tusj</vt:lpstr>
      <vt:lpstr>Tema do Office</vt:lpstr>
      <vt:lpstr>Módulo 7</vt:lpstr>
      <vt:lpstr>Módulo 7 - Agenda</vt:lpstr>
      <vt:lpstr>Por que um novo ASP.NET?</vt:lpstr>
      <vt:lpstr>Por que um novo ASP.NET?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66</cp:revision>
  <dcterms:created xsi:type="dcterms:W3CDTF">2015-02-23T22:14:06Z</dcterms:created>
  <dcterms:modified xsi:type="dcterms:W3CDTF">2015-04-18T01:04:15Z</dcterms:modified>
</cp:coreProperties>
</file>