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7" r:id="rId4"/>
    <p:sldId id="358" r:id="rId5"/>
    <p:sldId id="3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ASP.NET </a:t>
            </a:r>
            <a:r>
              <a:rPr lang="pt-BR" dirty="0" err="1" smtClean="0"/>
              <a:t>vNext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7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7 - ASP.NET </a:t>
            </a:r>
            <a:r>
              <a:rPr lang="pt-BR" b="1" dirty="0" err="1"/>
              <a:t>vNext</a:t>
            </a:r>
            <a:endParaRPr lang="pt-BR" dirty="0"/>
          </a:p>
          <a:p>
            <a:pPr lvl="1" fontAlgn="base"/>
            <a:r>
              <a:rPr lang="pt-BR" dirty="0"/>
              <a:t>Por que um novo ASP.NET?</a:t>
            </a:r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kvm</a:t>
            </a:r>
            <a:r>
              <a:rPr lang="pt-BR" dirty="0"/>
              <a:t> e </a:t>
            </a:r>
            <a:r>
              <a:rPr lang="pt-BR" dirty="0" err="1"/>
              <a:t>kpm</a:t>
            </a:r>
            <a:endParaRPr lang="pt-BR" dirty="0"/>
          </a:p>
          <a:p>
            <a:pPr lvl="1" fontAlgn="base"/>
            <a:r>
              <a:rPr lang="pt-BR" dirty="0"/>
              <a:t>Ferramentas</a:t>
            </a:r>
          </a:p>
          <a:p>
            <a:pPr lvl="2" fontAlgn="base"/>
            <a:r>
              <a:rPr lang="pt-BR" dirty="0"/>
              <a:t>Sublime, </a:t>
            </a:r>
            <a:r>
              <a:rPr lang="pt-BR" dirty="0" err="1"/>
              <a:t>Ominisharp</a:t>
            </a:r>
            <a:r>
              <a:rPr lang="pt-BR" dirty="0"/>
              <a:t> e </a:t>
            </a:r>
            <a:r>
              <a:rPr lang="pt-BR" dirty="0" err="1"/>
              <a:t>Kestrel</a:t>
            </a:r>
            <a:endParaRPr lang="pt-BR" dirty="0"/>
          </a:p>
          <a:p>
            <a:pPr lvl="2" fontAlgn="base"/>
            <a:r>
              <a:rPr lang="pt-BR" dirty="0"/>
              <a:t>Visual Studio e IIS</a:t>
            </a:r>
          </a:p>
          <a:p>
            <a:pPr lvl="1" fontAlgn="base"/>
            <a:r>
              <a:rPr lang="pt-BR" dirty="0" err="1"/>
              <a:t>Package.json</a:t>
            </a:r>
            <a:endParaRPr lang="pt-BR" dirty="0"/>
          </a:p>
          <a:p>
            <a:pPr lvl="1" fontAlgn="base"/>
            <a:r>
              <a:rPr lang="pt-BR" dirty="0" err="1"/>
              <a:t>Startup.cs</a:t>
            </a:r>
            <a:endParaRPr lang="pt-BR" dirty="0"/>
          </a:p>
          <a:p>
            <a:pPr lvl="1" fontAlgn="base"/>
            <a:r>
              <a:rPr lang="pt-BR" dirty="0"/>
              <a:t>Criando uma API no </a:t>
            </a:r>
            <a:r>
              <a:rPr lang="pt-BR" dirty="0" err="1"/>
              <a:t>vNext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KVM e KPM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7 </a:t>
            </a:r>
            <a:r>
              <a:rPr lang="pt-BR" dirty="0" smtClean="0"/>
              <a:t>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074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KVM e KPM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Nomes temporários</a:t>
            </a:r>
          </a:p>
          <a:p>
            <a:pPr fontAlgn="base"/>
            <a:r>
              <a:rPr lang="pt-BR" dirty="0" smtClean="0"/>
              <a:t>K </a:t>
            </a:r>
            <a:r>
              <a:rPr lang="pt-BR" dirty="0" err="1" smtClean="0"/>
              <a:t>Version</a:t>
            </a:r>
            <a:r>
              <a:rPr lang="pt-BR" dirty="0" smtClean="0"/>
              <a:t> Manager</a:t>
            </a:r>
          </a:p>
          <a:p>
            <a:pPr fontAlgn="base"/>
            <a:r>
              <a:rPr lang="pt-BR" dirty="0" smtClean="0"/>
              <a:t>K </a:t>
            </a:r>
            <a:r>
              <a:rPr lang="pt-BR" dirty="0" err="1" smtClean="0"/>
              <a:t>package</a:t>
            </a:r>
            <a:r>
              <a:rPr lang="pt-BR" dirty="0" smtClean="0"/>
              <a:t> Manager</a:t>
            </a:r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8272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Instalando o KVM e KPM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23005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68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7</vt:lpstr>
      <vt:lpstr>Módulo 7 - Agenda</vt:lpstr>
      <vt:lpstr>Entendendo o KVM e KPM</vt:lpstr>
      <vt:lpstr>KVM e KPM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65</cp:revision>
  <dcterms:created xsi:type="dcterms:W3CDTF">2015-02-23T22:14:06Z</dcterms:created>
  <dcterms:modified xsi:type="dcterms:W3CDTF">2015-04-18T01:07:24Z</dcterms:modified>
</cp:coreProperties>
</file>