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ASP.NET </a:t>
            </a:r>
            <a:r>
              <a:rPr lang="pt-BR" dirty="0" err="1" smtClean="0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7 - ASP.NET </a:t>
            </a:r>
            <a:r>
              <a:rPr lang="pt-BR" b="1" dirty="0" err="1"/>
              <a:t>vNext</a:t>
            </a:r>
            <a:endParaRPr lang="pt-BR" dirty="0"/>
          </a:p>
          <a:p>
            <a:pPr lvl="1" fontAlgn="base"/>
            <a:r>
              <a:rPr lang="pt-BR" dirty="0"/>
              <a:t>Por que um novo ASP.NET?</a:t>
            </a:r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kvm</a:t>
            </a:r>
            <a:r>
              <a:rPr lang="pt-BR" dirty="0"/>
              <a:t> e </a:t>
            </a:r>
            <a:r>
              <a:rPr lang="pt-BR" dirty="0" err="1"/>
              <a:t>kpm</a:t>
            </a:r>
            <a:endParaRPr lang="pt-BR" dirty="0"/>
          </a:p>
          <a:p>
            <a:pPr lvl="1" fontAlgn="base"/>
            <a:r>
              <a:rPr lang="pt-BR" dirty="0"/>
              <a:t>Ferramentas</a:t>
            </a:r>
          </a:p>
          <a:p>
            <a:pPr lvl="2" fontAlgn="base"/>
            <a:r>
              <a:rPr lang="pt-BR" dirty="0"/>
              <a:t>Sublime, </a:t>
            </a:r>
            <a:r>
              <a:rPr lang="pt-BR" dirty="0" err="1"/>
              <a:t>Ominisharp</a:t>
            </a:r>
            <a:r>
              <a:rPr lang="pt-BR" dirty="0"/>
              <a:t> e </a:t>
            </a:r>
            <a:r>
              <a:rPr lang="pt-BR" dirty="0" err="1"/>
              <a:t>Kestrel</a:t>
            </a:r>
            <a:endParaRPr lang="pt-BR" dirty="0"/>
          </a:p>
          <a:p>
            <a:pPr lvl="2" fontAlgn="base"/>
            <a:r>
              <a:rPr lang="pt-BR" dirty="0"/>
              <a:t>Visual Studio e IIS</a:t>
            </a:r>
          </a:p>
          <a:p>
            <a:pPr lvl="1" fontAlgn="base"/>
            <a:r>
              <a:rPr lang="pt-BR" dirty="0" err="1"/>
              <a:t>Package.json</a:t>
            </a:r>
            <a:endParaRPr lang="pt-BR" dirty="0"/>
          </a:p>
          <a:p>
            <a:pPr lvl="1" fontAlgn="base"/>
            <a:r>
              <a:rPr lang="pt-BR" dirty="0" err="1"/>
              <a:t>Startup.cs</a:t>
            </a:r>
            <a:endParaRPr lang="pt-BR" dirty="0"/>
          </a:p>
          <a:p>
            <a:pPr lvl="1" fontAlgn="base"/>
            <a:r>
              <a:rPr lang="pt-BR" dirty="0"/>
              <a:t>Criando uma API no </a:t>
            </a:r>
            <a:r>
              <a:rPr lang="pt-BR" dirty="0" err="1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fontAlgn="base"/>
            <a:r>
              <a:rPr lang="pt-BR" dirty="0" smtClean="0"/>
              <a:t>Linux/Mac</a:t>
            </a:r>
          </a:p>
          <a:p>
            <a:pPr lvl="1" fontAlgn="base"/>
            <a:r>
              <a:rPr lang="pt-BR" dirty="0" smtClean="0"/>
              <a:t>Framework: Core CLR</a:t>
            </a:r>
          </a:p>
          <a:p>
            <a:pPr lvl="1" fontAlgn="base"/>
            <a:r>
              <a:rPr lang="pt-BR" dirty="0" smtClean="0"/>
              <a:t>Web server: </a:t>
            </a:r>
            <a:r>
              <a:rPr lang="pt-BR" dirty="0" err="1" smtClean="0"/>
              <a:t>Kestrel</a:t>
            </a:r>
            <a:endParaRPr lang="pt-BR" dirty="0" smtClean="0"/>
          </a:p>
          <a:p>
            <a:pPr lvl="1" fontAlgn="base"/>
            <a:r>
              <a:rPr lang="pt-BR" dirty="0" smtClean="0"/>
              <a:t>IDE: Sublime com </a:t>
            </a:r>
            <a:r>
              <a:rPr lang="pt-BR" dirty="0" err="1" smtClean="0"/>
              <a:t>Omnisharp</a:t>
            </a:r>
            <a:endParaRPr lang="pt-BR" dirty="0" smtClean="0"/>
          </a:p>
          <a:p>
            <a:pPr lvl="1" fontAlgn="base"/>
            <a:endParaRPr lang="pt-BR" dirty="0" smtClean="0"/>
          </a:p>
          <a:p>
            <a:pPr lvl="1" fontAlgn="base"/>
            <a:endParaRPr lang="pt-BR" dirty="0"/>
          </a:p>
          <a:p>
            <a:pPr lvl="1" fontAlgn="base"/>
            <a:endParaRPr lang="pt-BR" dirty="0" smtClean="0"/>
          </a:p>
          <a:p>
            <a:pPr lvl="1" fontAlgn="base"/>
            <a:endParaRPr lang="pt-BR" dirty="0"/>
          </a:p>
          <a:p>
            <a:pPr lvl="1" fontAlgn="base"/>
            <a:endParaRPr lang="pt-BR" dirty="0" smtClean="0"/>
          </a:p>
          <a:p>
            <a:pPr lvl="1" fontAlgn="base"/>
            <a:endParaRPr lang="pt-BR" dirty="0"/>
          </a:p>
          <a:p>
            <a:pPr fontAlgn="base"/>
            <a:r>
              <a:rPr lang="pt-BR" dirty="0" smtClean="0"/>
              <a:t>Windows</a:t>
            </a:r>
          </a:p>
          <a:p>
            <a:pPr lvl="1" fontAlgn="base"/>
            <a:r>
              <a:rPr lang="pt-BR" dirty="0" smtClean="0"/>
              <a:t>Framework: Core ou </a:t>
            </a:r>
            <a:r>
              <a:rPr lang="pt-BR" dirty="0" err="1" smtClean="0"/>
              <a:t>Full</a:t>
            </a:r>
            <a:endParaRPr lang="pt-BR" dirty="0" smtClean="0"/>
          </a:p>
          <a:p>
            <a:pPr lvl="1" fontAlgn="base"/>
            <a:r>
              <a:rPr lang="pt-BR" dirty="0" smtClean="0"/>
              <a:t>Web Server: IIS</a:t>
            </a:r>
          </a:p>
          <a:p>
            <a:pPr lvl="1" fontAlgn="base"/>
            <a:r>
              <a:rPr lang="pt-BR" dirty="0" smtClean="0"/>
              <a:t>IDE: Visual Studio ou Sublime com </a:t>
            </a:r>
            <a:r>
              <a:rPr lang="pt-BR" dirty="0" err="1" smtClean="0"/>
              <a:t>Omnisharp</a:t>
            </a:r>
            <a:endParaRPr lang="pt-BR" dirty="0" smtClean="0"/>
          </a:p>
          <a:p>
            <a:pPr lvl="1" fontAlgn="base"/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Instalando </a:t>
            </a:r>
            <a:r>
              <a:rPr lang="pt-BR" dirty="0" err="1" smtClean="0"/>
              <a:t>Ominisharp</a:t>
            </a:r>
            <a:r>
              <a:rPr lang="pt-BR" dirty="0" smtClean="0"/>
              <a:t> No Sublime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7</vt:lpstr>
      <vt:lpstr>Módulo 7 - Agenda</vt:lpstr>
      <vt:lpstr>Ferramentas</vt:lpstr>
      <vt:lpstr>Ferramentas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66</cp:revision>
  <dcterms:created xsi:type="dcterms:W3CDTF">2015-02-23T22:14:06Z</dcterms:created>
  <dcterms:modified xsi:type="dcterms:W3CDTF">2015-04-18T01:10:13Z</dcterms:modified>
</cp:coreProperties>
</file>