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6" r:id="rId3"/>
    <p:sldId id="357" r:id="rId4"/>
    <p:sldId id="358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7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 smtClean="0"/>
              <a:t>ASP.NET </a:t>
            </a:r>
            <a:r>
              <a:rPr lang="pt-BR" dirty="0" err="1" smtClean="0"/>
              <a:t>vNext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143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7 - 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b="1" dirty="0"/>
              <a:t>Módulo 7 - ASP.NET </a:t>
            </a:r>
            <a:r>
              <a:rPr lang="pt-BR" b="1" dirty="0" err="1"/>
              <a:t>vNext</a:t>
            </a:r>
            <a:endParaRPr lang="pt-BR" dirty="0"/>
          </a:p>
          <a:p>
            <a:pPr lvl="1" fontAlgn="base"/>
            <a:r>
              <a:rPr lang="pt-BR" dirty="0"/>
              <a:t>Por que um novo ASP.NET?</a:t>
            </a:r>
          </a:p>
          <a:p>
            <a:pPr lvl="1" fontAlgn="base"/>
            <a:r>
              <a:rPr lang="pt-BR" dirty="0"/>
              <a:t>Entendendo o </a:t>
            </a:r>
            <a:r>
              <a:rPr lang="pt-BR" dirty="0" err="1"/>
              <a:t>kvm</a:t>
            </a:r>
            <a:r>
              <a:rPr lang="pt-BR" dirty="0"/>
              <a:t> e </a:t>
            </a:r>
            <a:r>
              <a:rPr lang="pt-BR" dirty="0" err="1"/>
              <a:t>kpm</a:t>
            </a:r>
            <a:endParaRPr lang="pt-BR" dirty="0"/>
          </a:p>
          <a:p>
            <a:pPr lvl="1" fontAlgn="base"/>
            <a:r>
              <a:rPr lang="pt-BR" dirty="0"/>
              <a:t>Ferramentas</a:t>
            </a:r>
          </a:p>
          <a:p>
            <a:pPr lvl="2" fontAlgn="base"/>
            <a:r>
              <a:rPr lang="pt-BR" dirty="0"/>
              <a:t>Sublime, </a:t>
            </a:r>
            <a:r>
              <a:rPr lang="pt-BR" dirty="0" err="1"/>
              <a:t>Ominisharp</a:t>
            </a:r>
            <a:r>
              <a:rPr lang="pt-BR" dirty="0"/>
              <a:t> e </a:t>
            </a:r>
            <a:r>
              <a:rPr lang="pt-BR" dirty="0" err="1"/>
              <a:t>Kestrel</a:t>
            </a:r>
            <a:endParaRPr lang="pt-BR" dirty="0"/>
          </a:p>
          <a:p>
            <a:pPr lvl="2" fontAlgn="base"/>
            <a:r>
              <a:rPr lang="pt-BR" dirty="0"/>
              <a:t>Visual Studio e IIS</a:t>
            </a:r>
          </a:p>
          <a:p>
            <a:pPr lvl="1" fontAlgn="base"/>
            <a:r>
              <a:rPr lang="pt-BR" dirty="0" err="1" smtClean="0"/>
              <a:t>Project.json</a:t>
            </a:r>
            <a:endParaRPr lang="pt-BR" dirty="0"/>
          </a:p>
          <a:p>
            <a:pPr lvl="1" fontAlgn="base"/>
            <a:r>
              <a:rPr lang="pt-BR" dirty="0" err="1"/>
              <a:t>Startup.cs</a:t>
            </a:r>
            <a:endParaRPr lang="pt-BR" dirty="0"/>
          </a:p>
          <a:p>
            <a:pPr lvl="1" fontAlgn="base"/>
            <a:r>
              <a:rPr lang="pt-BR" dirty="0"/>
              <a:t>Criando uma API no </a:t>
            </a:r>
            <a:r>
              <a:rPr lang="pt-BR" dirty="0" err="1"/>
              <a:t>vNext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5877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Project.json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7 – Aula </a:t>
            </a:r>
            <a:r>
              <a:rPr lang="pt-BR" dirty="0" smtClean="0"/>
              <a:t>4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2074073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Project.json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fontAlgn="base"/>
            <a:r>
              <a:rPr lang="pt-BR" dirty="0" smtClean="0"/>
              <a:t>Substitui o antigo </a:t>
            </a:r>
            <a:r>
              <a:rPr lang="pt-BR" dirty="0" err="1" smtClean="0"/>
              <a:t>Web.config</a:t>
            </a:r>
            <a:endParaRPr lang="pt-BR" dirty="0" smtClean="0"/>
          </a:p>
          <a:p>
            <a:pPr fontAlgn="base"/>
            <a:r>
              <a:rPr lang="pt-BR" dirty="0" smtClean="0"/>
              <a:t>Gerencia toda a aplicação</a:t>
            </a:r>
          </a:p>
          <a:p>
            <a:pPr fontAlgn="base"/>
            <a:endParaRPr lang="pt-BR" dirty="0"/>
          </a:p>
          <a:p>
            <a:pPr fontAlgn="base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0982725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56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Bebas Neue</vt:lpstr>
      <vt:lpstr>FFF Tusj</vt:lpstr>
      <vt:lpstr>Tema do Office</vt:lpstr>
      <vt:lpstr>Módulo 7</vt:lpstr>
      <vt:lpstr>Módulo 7 - Agenda</vt:lpstr>
      <vt:lpstr>Project.json</vt:lpstr>
      <vt:lpstr>Project.json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andrebaltieri</cp:lastModifiedBy>
  <cp:revision>69</cp:revision>
  <dcterms:created xsi:type="dcterms:W3CDTF">2015-02-23T22:14:06Z</dcterms:created>
  <dcterms:modified xsi:type="dcterms:W3CDTF">2015-04-18T01:51:22Z</dcterms:modified>
</cp:coreProperties>
</file>