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323" r:id="rId6"/>
    <p:sldId id="324" r:id="rId7"/>
    <p:sldId id="32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233" y="1122363"/>
            <a:ext cx="11560628" cy="2387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Construindo Front-</a:t>
            </a:r>
            <a:r>
              <a:rPr lang="pt-BR" dirty="0" err="1" smtClean="0">
                <a:solidFill>
                  <a:schemeClr val="bg1"/>
                </a:solidFill>
                <a:latin typeface="FFF Tusj" panose="02040802050405020203" pitchFamily="18" charset="0"/>
              </a:rPr>
              <a:t>ends</a:t>
            </a:r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 ricos com </a:t>
            </a:r>
            <a:r>
              <a:rPr lang="pt-BR" dirty="0" err="1" smtClean="0">
                <a:solidFill>
                  <a:schemeClr val="bg1"/>
                </a:solidFill>
                <a:latin typeface="FFF Tusj" panose="02040802050405020203" pitchFamily="18" charset="0"/>
              </a:rPr>
              <a:t>AngularJS</a:t>
            </a:r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 – Parte 1</a:t>
            </a:r>
            <a:endParaRPr lang="pt-BR" dirty="0">
              <a:solidFill>
                <a:schemeClr val="bg1"/>
              </a:solidFill>
              <a:latin typeface="FFF Tusj" panose="020408020504050202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Por André </a:t>
            </a:r>
            <a:r>
              <a:rPr lang="pt-BR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Baltieri</a:t>
            </a: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http://andrebaltieri.net/</a:t>
            </a:r>
          </a:p>
          <a:p>
            <a:endParaRPr lang="pt-BR" dirty="0" smtClean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Treinamento realizado em 23/05/2015</a:t>
            </a:r>
            <a:endParaRPr lang="pt-BR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2821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Microsoft </a:t>
            </a:r>
            <a:r>
              <a:rPr lang="pt-BR" dirty="0" err="1" smtClean="0"/>
              <a:t>mvp</a:t>
            </a:r>
            <a:r>
              <a:rPr lang="pt-BR" dirty="0" smtClean="0"/>
              <a:t> asp.net/</a:t>
            </a:r>
            <a:r>
              <a:rPr lang="pt-BR" dirty="0" err="1" smtClean="0"/>
              <a:t>iis</a:t>
            </a:r>
            <a:endParaRPr lang="pt-BR" dirty="0" smtClean="0"/>
          </a:p>
          <a:p>
            <a:r>
              <a:rPr lang="pt-BR" dirty="0" smtClean="0"/>
              <a:t>Criador do ASP.NET </a:t>
            </a:r>
            <a:r>
              <a:rPr lang="pt-BR" dirty="0" err="1" smtClean="0"/>
              <a:t>Cast</a:t>
            </a:r>
            <a:endParaRPr lang="pt-BR" dirty="0" smtClean="0"/>
          </a:p>
          <a:p>
            <a:r>
              <a:rPr lang="pt-BR" dirty="0" smtClean="0"/>
              <a:t>Trabalha com desenvolvimento web desde 2003</a:t>
            </a:r>
          </a:p>
          <a:p>
            <a:r>
              <a:rPr lang="pt-BR" dirty="0" smtClean="0"/>
              <a:t>http://andrebaltieri.net/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9689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Duração</a:t>
            </a:r>
          </a:p>
          <a:p>
            <a:r>
              <a:rPr lang="pt-BR" dirty="0" smtClean="0"/>
              <a:t>Pausas</a:t>
            </a:r>
          </a:p>
          <a:p>
            <a:r>
              <a:rPr lang="pt-BR" dirty="0" smtClean="0"/>
              <a:t>Slides e código fonte</a:t>
            </a:r>
          </a:p>
          <a:p>
            <a:r>
              <a:rPr lang="pt-BR" dirty="0" smtClean="0"/>
              <a:t>Certificados</a:t>
            </a:r>
          </a:p>
          <a:p>
            <a:r>
              <a:rPr lang="pt-BR" dirty="0" smtClean="0"/>
              <a:t>Gravação do treinamento</a:t>
            </a:r>
          </a:p>
          <a:p>
            <a:r>
              <a:rPr lang="pt-BR" dirty="0" smtClean="0"/>
              <a:t>Dúvidas, críticas, sugestões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8939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1 </a:t>
            </a:r>
            <a:r>
              <a:rPr lang="pt-BR" b="1" dirty="0" smtClean="0"/>
              <a:t>– Sobre o Treinamento</a:t>
            </a:r>
            <a:endParaRPr lang="pt-BR" dirty="0"/>
          </a:p>
          <a:p>
            <a:pPr lvl="1" fontAlgn="base"/>
            <a:r>
              <a:rPr lang="pt-BR" dirty="0" smtClean="0"/>
              <a:t>Seja bem vindo</a:t>
            </a:r>
            <a:endParaRPr lang="pt-BR" dirty="0"/>
          </a:p>
          <a:p>
            <a:pPr lvl="1" fontAlgn="base"/>
            <a:r>
              <a:rPr lang="pt-BR" dirty="0" smtClean="0"/>
              <a:t>Sobre este treinamento</a:t>
            </a:r>
            <a:endParaRPr lang="pt-BR" dirty="0"/>
          </a:p>
          <a:p>
            <a:pPr lvl="1" fontAlgn="base"/>
            <a:r>
              <a:rPr lang="pt-BR" dirty="0" smtClean="0"/>
              <a:t>Apresentação da 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0043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2 – Ferramental</a:t>
            </a:r>
          </a:p>
          <a:p>
            <a:pPr lvl="1" fontAlgn="base"/>
            <a:r>
              <a:rPr lang="pt-BR" dirty="0" err="1" smtClean="0"/>
              <a:t>Sos</a:t>
            </a:r>
            <a:r>
              <a:rPr lang="pt-BR" dirty="0" smtClean="0"/>
              <a:t> e Terminais</a:t>
            </a:r>
          </a:p>
          <a:p>
            <a:pPr lvl="1" fontAlgn="base"/>
            <a:r>
              <a:rPr lang="pt-BR" dirty="0" err="1" smtClean="0"/>
              <a:t>Nodejs</a:t>
            </a:r>
            <a:r>
              <a:rPr lang="pt-BR" dirty="0" smtClean="0"/>
              <a:t> e </a:t>
            </a:r>
            <a:r>
              <a:rPr lang="pt-BR" dirty="0" err="1" smtClean="0"/>
              <a:t>npm</a:t>
            </a:r>
            <a:endParaRPr lang="pt-BR" dirty="0" smtClean="0"/>
          </a:p>
          <a:p>
            <a:pPr lvl="1" fontAlgn="base"/>
            <a:r>
              <a:rPr lang="pt-BR" dirty="0" err="1" smtClean="0"/>
              <a:t>Bower</a:t>
            </a:r>
            <a:r>
              <a:rPr lang="pt-BR" dirty="0" smtClean="0"/>
              <a:t>, </a:t>
            </a:r>
            <a:r>
              <a:rPr lang="pt-BR" dirty="0" err="1" smtClean="0"/>
              <a:t>grunt</a:t>
            </a:r>
            <a:r>
              <a:rPr lang="pt-BR" dirty="0" smtClean="0"/>
              <a:t> e </a:t>
            </a:r>
            <a:r>
              <a:rPr lang="pt-BR" smtClean="0"/>
              <a:t>Yeoman</a:t>
            </a:r>
            <a:endParaRPr lang="pt-BR" dirty="0" smtClean="0"/>
          </a:p>
          <a:p>
            <a:pPr lvl="1" fontAlgn="base"/>
            <a:r>
              <a:rPr lang="pt-BR" dirty="0" err="1" smtClean="0"/>
              <a:t>Vs</a:t>
            </a:r>
            <a:r>
              <a:rPr lang="pt-BR" dirty="0" smtClean="0"/>
              <a:t>, sublime, </a:t>
            </a:r>
            <a:r>
              <a:rPr lang="pt-BR" dirty="0" err="1" smtClean="0"/>
              <a:t>brackets</a:t>
            </a:r>
            <a:r>
              <a:rPr lang="pt-BR" dirty="0" smtClean="0"/>
              <a:t>, </a:t>
            </a:r>
            <a:r>
              <a:rPr lang="pt-BR" dirty="0" err="1" smtClean="0"/>
              <a:t>webstorm</a:t>
            </a:r>
            <a:endParaRPr lang="pt-BR" dirty="0" smtClean="0"/>
          </a:p>
          <a:p>
            <a:pPr lvl="1" fontAlgn="base"/>
            <a:r>
              <a:rPr lang="pt-BR" dirty="0" err="1" smtClean="0"/>
              <a:t>Plugins</a:t>
            </a:r>
            <a:endParaRPr lang="pt-BR" dirty="0" smtClean="0"/>
          </a:p>
          <a:p>
            <a:pPr lvl="1" fontAlgn="base"/>
            <a:r>
              <a:rPr lang="pt-BR" dirty="0" err="1" smtClean="0"/>
              <a:t>mongodb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8077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– </a:t>
            </a:r>
            <a:r>
              <a:rPr lang="pt-BR" dirty="0" smtClean="0"/>
              <a:t>Instalação e distribuição</a:t>
            </a:r>
          </a:p>
          <a:p>
            <a:pPr lvl="1" fontAlgn="base"/>
            <a:r>
              <a:rPr lang="pt-BR" dirty="0" smtClean="0"/>
              <a:t>Download e cópia de arquivos</a:t>
            </a:r>
          </a:p>
          <a:p>
            <a:pPr lvl="1" fontAlgn="base"/>
            <a:r>
              <a:rPr lang="pt-BR" dirty="0" smtClean="0"/>
              <a:t>CDN</a:t>
            </a:r>
          </a:p>
          <a:p>
            <a:pPr lvl="1" fontAlgn="base"/>
            <a:r>
              <a:rPr lang="pt-BR" dirty="0" err="1" smtClean="0"/>
              <a:t>Bower</a:t>
            </a:r>
            <a:endParaRPr lang="pt-BR" dirty="0" smtClean="0"/>
          </a:p>
          <a:p>
            <a:pPr lvl="1" fontAlgn="base"/>
            <a:r>
              <a:rPr lang="pt-BR" dirty="0" smtClean="0"/>
              <a:t>Comprimindo </a:t>
            </a:r>
            <a:r>
              <a:rPr lang="pt-BR" dirty="0" err="1" smtClean="0"/>
              <a:t>css</a:t>
            </a:r>
            <a:endParaRPr lang="pt-BR" dirty="0" smtClean="0"/>
          </a:p>
          <a:p>
            <a:pPr lvl="1" fontAlgn="base"/>
            <a:r>
              <a:rPr lang="pt-BR" dirty="0" smtClean="0"/>
              <a:t>Comprimindo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2" fontAlgn="base"/>
            <a:endParaRPr lang="pt-BR" dirty="0" smtClean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25529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fontAlgn="base"/>
            <a:r>
              <a:rPr lang="pt-BR" b="1" dirty="0"/>
              <a:t>Módulo 4 – introdução ao </a:t>
            </a:r>
            <a:r>
              <a:rPr lang="pt-BR" b="1" dirty="0" err="1"/>
              <a:t>angularjs</a:t>
            </a:r>
            <a:endParaRPr lang="pt-BR" b="1" dirty="0"/>
          </a:p>
          <a:p>
            <a:pPr lvl="1" fontAlgn="base"/>
            <a:r>
              <a:rPr lang="pt-BR" b="1" dirty="0" err="1"/>
              <a:t>Kickstart</a:t>
            </a:r>
            <a:endParaRPr lang="pt-BR" b="1" dirty="0"/>
          </a:p>
          <a:p>
            <a:pPr lvl="1" fontAlgn="base"/>
            <a:r>
              <a:rPr lang="pt-BR" dirty="0" err="1"/>
              <a:t>Controllers</a:t>
            </a:r>
            <a:endParaRPr lang="pt-BR" dirty="0"/>
          </a:p>
          <a:p>
            <a:pPr lvl="1" fontAlgn="base"/>
            <a:r>
              <a:rPr lang="pt-BR" dirty="0"/>
              <a:t>Listas</a:t>
            </a:r>
          </a:p>
          <a:p>
            <a:pPr lvl="1" fontAlgn="base"/>
            <a:r>
              <a:rPr lang="pt-BR" dirty="0"/>
              <a:t>Trabalhando com dados</a:t>
            </a:r>
          </a:p>
          <a:p>
            <a:pPr lvl="1" fontAlgn="base"/>
            <a:r>
              <a:rPr lang="pt-BR" dirty="0"/>
              <a:t>Outros</a:t>
            </a:r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app</a:t>
            </a:r>
            <a:endParaRPr lang="pt-BR" dirty="0"/>
          </a:p>
          <a:p>
            <a:pPr lvl="1" fontAlgn="base"/>
            <a:r>
              <a:rPr lang="pt-BR" dirty="0"/>
              <a:t>Módulos e dependências</a:t>
            </a:r>
          </a:p>
          <a:p>
            <a:pPr lvl="1" fontAlgn="base"/>
            <a:r>
              <a:rPr lang="pt-BR" dirty="0"/>
              <a:t>Rotas</a:t>
            </a:r>
          </a:p>
          <a:p>
            <a:pPr lvl="1" fontAlgn="base"/>
            <a:r>
              <a:rPr lang="pt-BR" dirty="0"/>
              <a:t>Estruturando a aplicação</a:t>
            </a:r>
          </a:p>
          <a:p>
            <a:pPr lvl="1" fontAlgn="base"/>
            <a:r>
              <a:rPr lang="pt-BR" dirty="0"/>
              <a:t>Criando um </a:t>
            </a:r>
            <a:r>
              <a:rPr lang="pt-BR" dirty="0" err="1"/>
              <a:t>crud</a:t>
            </a:r>
            <a:endParaRPr lang="pt-BR" dirty="0"/>
          </a:p>
          <a:p>
            <a:pPr lvl="2" fontAlgn="base"/>
            <a:endParaRPr lang="pt-BR" dirty="0" smtClean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246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139</Words>
  <Application>Microsoft Macintosh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Construindo Front-ends ricos com AngularJS – Parte 1</vt:lpstr>
      <vt:lpstr>Sobre mim</vt:lpstr>
      <vt:lpstr>Sobre este treinamento</vt:lpstr>
      <vt:lpstr>Agenda</vt:lpstr>
      <vt:lpstr>Agenda</vt:lpstr>
      <vt:lpstr>Agenda</vt:lpstr>
      <vt:lpstr>Agenda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André Baltieri</cp:lastModifiedBy>
  <cp:revision>56</cp:revision>
  <dcterms:created xsi:type="dcterms:W3CDTF">2015-02-23T22:14:06Z</dcterms:created>
  <dcterms:modified xsi:type="dcterms:W3CDTF">2015-05-22T17:34:39Z</dcterms:modified>
</cp:coreProperties>
</file>