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362" r:id="rId6"/>
    <p:sldId id="361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-112" y="-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FERRAMENTAL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Grunt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Automatizador</a:t>
            </a:r>
            <a:r>
              <a:rPr lang="pt-BR" dirty="0" smtClean="0"/>
              <a:t> de tarefas</a:t>
            </a:r>
          </a:p>
          <a:p>
            <a:r>
              <a:rPr lang="pt-BR" dirty="0" smtClean="0"/>
              <a:t>Escrita em </a:t>
            </a:r>
            <a:r>
              <a:rPr lang="pt-BR" dirty="0" err="1" smtClean="0"/>
              <a:t>javascript</a:t>
            </a:r>
            <a:endParaRPr lang="pt-BR" dirty="0" smtClean="0"/>
          </a:p>
          <a:p>
            <a:r>
              <a:rPr lang="pt-BR" dirty="0" smtClean="0"/>
              <a:t>Muitos editores suportam</a:t>
            </a:r>
          </a:p>
          <a:p>
            <a:r>
              <a:rPr lang="pt-BR" dirty="0" smtClean="0"/>
              <a:t>Alternativa ao </a:t>
            </a:r>
            <a:r>
              <a:rPr lang="pt-BR" dirty="0" err="1" smtClean="0"/>
              <a:t>gulp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0904184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Yeoman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Gerenciador de </a:t>
            </a:r>
            <a:r>
              <a:rPr lang="pt-BR" dirty="0" err="1" smtClean="0"/>
              <a:t>templates</a:t>
            </a:r>
            <a:endParaRPr lang="pt-BR" dirty="0" smtClean="0"/>
          </a:p>
          <a:p>
            <a:r>
              <a:rPr lang="pt-BR" dirty="0" smtClean="0"/>
              <a:t>Inicia uma aplicaç</a:t>
            </a:r>
            <a:r>
              <a:rPr lang="pt-BR" dirty="0" smtClean="0"/>
              <a:t>ão de uma determinada tecnologia</a:t>
            </a:r>
          </a:p>
          <a:p>
            <a:r>
              <a:rPr lang="pt-BR" dirty="0" smtClean="0"/>
              <a:t>Um </a:t>
            </a:r>
            <a:r>
              <a:rPr lang="pt-BR" dirty="0" err="1" smtClean="0"/>
              <a:t>bootstrapper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2043559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Editores de C</a:t>
            </a:r>
            <a:r>
              <a:rPr lang="pt-BR" dirty="0" smtClean="0"/>
              <a:t>ódigo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2 – Aula </a:t>
            </a:r>
            <a:r>
              <a:rPr lang="pt-BR" dirty="0" smtClean="0"/>
              <a:t>4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9997362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Editores de C</a:t>
            </a:r>
            <a:r>
              <a:rPr lang="pt-BR" dirty="0" smtClean="0"/>
              <a:t>ódigo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Visual </a:t>
            </a:r>
            <a:r>
              <a:rPr lang="pt-BR" dirty="0" err="1" smtClean="0"/>
              <a:t>studio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- </a:t>
            </a:r>
            <a:r>
              <a:rPr lang="pt-BR" dirty="0" err="1" smtClean="0"/>
              <a:t>free</a:t>
            </a:r>
            <a:endParaRPr lang="pt-BR" dirty="0" smtClean="0"/>
          </a:p>
          <a:p>
            <a:pPr lvl="1" fontAlgn="base"/>
            <a:r>
              <a:rPr lang="pt-BR" dirty="0" smtClean="0"/>
              <a:t>Rec</a:t>
            </a:r>
            <a:r>
              <a:rPr lang="pt-BR" dirty="0" smtClean="0"/>
              <a:t>ém </a:t>
            </a:r>
            <a:r>
              <a:rPr lang="pt-BR" dirty="0" err="1" smtClean="0"/>
              <a:t>cehgado</a:t>
            </a:r>
            <a:endParaRPr lang="pt-BR" dirty="0" smtClean="0"/>
          </a:p>
          <a:p>
            <a:pPr lvl="1" fontAlgn="base"/>
            <a:r>
              <a:rPr lang="pt-BR" dirty="0" smtClean="0"/>
              <a:t>Bom suporte ao </a:t>
            </a:r>
            <a:r>
              <a:rPr lang="pt-BR" dirty="0" err="1" smtClean="0"/>
              <a:t>nodejs</a:t>
            </a:r>
            <a:endParaRPr lang="pt-BR" dirty="0" smtClean="0"/>
          </a:p>
          <a:p>
            <a:pPr lvl="1" fontAlgn="base"/>
            <a:r>
              <a:rPr lang="pt-BR" dirty="0" smtClean="0"/>
              <a:t>Suporte ao </a:t>
            </a:r>
            <a:r>
              <a:rPr lang="pt-BR" dirty="0" err="1" smtClean="0"/>
              <a:t>asp.net</a:t>
            </a:r>
            <a:r>
              <a:rPr lang="pt-BR" dirty="0" smtClean="0"/>
              <a:t> </a:t>
            </a:r>
            <a:r>
              <a:rPr lang="pt-BR" dirty="0" err="1" smtClean="0"/>
              <a:t>vnext</a:t>
            </a:r>
            <a:r>
              <a:rPr lang="pt-BR" dirty="0" smtClean="0"/>
              <a:t> nativo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580796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Editores de C</a:t>
            </a:r>
            <a:r>
              <a:rPr lang="pt-BR" dirty="0" smtClean="0"/>
              <a:t>ódigo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/>
              <a:t>Sublime – </a:t>
            </a:r>
            <a:r>
              <a:rPr lang="pt-BR" dirty="0" err="1"/>
              <a:t>free</a:t>
            </a:r>
            <a:r>
              <a:rPr lang="pt-BR" dirty="0"/>
              <a:t>*</a:t>
            </a:r>
          </a:p>
          <a:p>
            <a:pPr lvl="1" fontAlgn="base"/>
            <a:r>
              <a:rPr lang="pt-BR" dirty="0"/>
              <a:t>Consolidado no mercado</a:t>
            </a:r>
          </a:p>
          <a:p>
            <a:pPr lvl="1" fontAlgn="base"/>
            <a:r>
              <a:rPr lang="pt-BR" dirty="0"/>
              <a:t>Muitos </a:t>
            </a:r>
            <a:r>
              <a:rPr lang="pt-BR" dirty="0" err="1"/>
              <a:t>plugins</a:t>
            </a:r>
            <a:endParaRPr lang="pt-BR" dirty="0"/>
          </a:p>
          <a:p>
            <a:pPr lvl="1" fontAlgn="base"/>
            <a:r>
              <a:rPr lang="pt-BR" dirty="0"/>
              <a:t>Adorado pela </a:t>
            </a:r>
            <a:r>
              <a:rPr lang="pt-BR" dirty="0" smtClean="0"/>
              <a:t>comunidade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05737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Editores de C</a:t>
            </a:r>
            <a:r>
              <a:rPr lang="pt-BR" dirty="0" smtClean="0"/>
              <a:t>ódigo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err="1"/>
              <a:t>Brackets</a:t>
            </a:r>
            <a:r>
              <a:rPr lang="pt-BR" dirty="0"/>
              <a:t> - </a:t>
            </a:r>
            <a:r>
              <a:rPr lang="pt-BR" dirty="0" err="1"/>
              <a:t>free</a:t>
            </a:r>
            <a:endParaRPr lang="pt-BR" dirty="0"/>
          </a:p>
          <a:p>
            <a:pPr lvl="1" fontAlgn="base"/>
            <a:r>
              <a:rPr lang="pt-BR" dirty="0"/>
              <a:t>Chegou há pouco tempo</a:t>
            </a:r>
          </a:p>
          <a:p>
            <a:pPr lvl="1" fontAlgn="base"/>
            <a:r>
              <a:rPr lang="pt-BR" dirty="0"/>
              <a:t>Suporta vários </a:t>
            </a:r>
            <a:r>
              <a:rPr lang="pt-BR" dirty="0" err="1"/>
              <a:t>plugins</a:t>
            </a:r>
            <a:r>
              <a:rPr lang="pt-BR" dirty="0"/>
              <a:t> do sublime</a:t>
            </a:r>
          </a:p>
          <a:p>
            <a:pPr lvl="1" fontAlgn="base"/>
            <a:r>
              <a:rPr lang="pt-BR" dirty="0"/>
              <a:t>Criado pela adobe</a:t>
            </a:r>
          </a:p>
          <a:p>
            <a:pPr lvl="1" fontAlgn="base"/>
            <a:r>
              <a:rPr lang="pt-BR" dirty="0"/>
              <a:t>Suporte a layouts do </a:t>
            </a:r>
            <a:r>
              <a:rPr lang="pt-BR" dirty="0" err="1"/>
              <a:t>photoshop</a:t>
            </a:r>
            <a:endParaRPr lang="pt-BR" dirty="0"/>
          </a:p>
          <a:p>
            <a:pPr lvl="1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6194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Editores de C</a:t>
            </a:r>
            <a:r>
              <a:rPr lang="pt-BR" dirty="0" smtClean="0"/>
              <a:t>ódigo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err="1"/>
              <a:t>Webstorm</a:t>
            </a:r>
            <a:r>
              <a:rPr lang="pt-BR" dirty="0"/>
              <a:t> </a:t>
            </a:r>
            <a:r>
              <a:rPr lang="pt-BR" dirty="0" smtClean="0"/>
              <a:t>– pago</a:t>
            </a:r>
          </a:p>
          <a:p>
            <a:pPr lvl="1" fontAlgn="base"/>
            <a:r>
              <a:rPr lang="pt-BR" dirty="0" smtClean="0"/>
              <a:t>J</a:t>
            </a:r>
            <a:r>
              <a:rPr lang="pt-BR" dirty="0" smtClean="0"/>
              <a:t>á vem completo</a:t>
            </a:r>
          </a:p>
          <a:p>
            <a:pPr lvl="1" fontAlgn="base"/>
            <a:r>
              <a:rPr lang="pt-BR" dirty="0" smtClean="0"/>
              <a:t>Ótimo </a:t>
            </a:r>
            <a:r>
              <a:rPr lang="pt-BR" dirty="0" err="1" smtClean="0"/>
              <a:t>intelisense</a:t>
            </a:r>
            <a:endParaRPr lang="pt-BR" dirty="0"/>
          </a:p>
          <a:p>
            <a:pPr lvl="1" fontAlgn="base"/>
            <a:r>
              <a:rPr lang="pt-BR" dirty="0" smtClean="0"/>
              <a:t>Ótimo suporte ao </a:t>
            </a:r>
            <a:r>
              <a:rPr lang="pt-BR" dirty="0" err="1" smtClean="0"/>
              <a:t>nodejs</a:t>
            </a:r>
            <a:endParaRPr lang="pt-BR" dirty="0"/>
          </a:p>
          <a:p>
            <a:pPr lvl="1" fontAlgn="base"/>
            <a:r>
              <a:rPr lang="pt-BR" dirty="0"/>
              <a:t>Excepcional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482699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Plugins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2 – Aula </a:t>
            </a:r>
            <a:r>
              <a:rPr lang="pt-BR" dirty="0"/>
              <a:t>5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2009149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Plugins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err="1" smtClean="0"/>
              <a:t>Emmet</a:t>
            </a:r>
            <a:endParaRPr lang="pt-BR" dirty="0" smtClean="0"/>
          </a:p>
          <a:p>
            <a:pPr fontAlgn="base"/>
            <a:r>
              <a:rPr lang="pt-BR" dirty="0" err="1" smtClean="0"/>
              <a:t>Js</a:t>
            </a:r>
            <a:r>
              <a:rPr lang="pt-BR" dirty="0" smtClean="0"/>
              <a:t>/</a:t>
            </a:r>
            <a:r>
              <a:rPr lang="pt-BR" dirty="0" err="1" smtClean="0"/>
              <a:t>css</a:t>
            </a:r>
            <a:r>
              <a:rPr lang="pt-BR" dirty="0" smtClean="0"/>
              <a:t>/</a:t>
            </a:r>
            <a:r>
              <a:rPr lang="pt-BR" dirty="0" err="1" smtClean="0"/>
              <a:t>html</a:t>
            </a:r>
            <a:r>
              <a:rPr lang="pt-BR" dirty="0" smtClean="0"/>
              <a:t> </a:t>
            </a:r>
            <a:r>
              <a:rPr lang="pt-BR" dirty="0" err="1" smtClean="0"/>
              <a:t>beautify</a:t>
            </a:r>
            <a:endParaRPr lang="pt-BR" dirty="0" smtClean="0"/>
          </a:p>
          <a:p>
            <a:pPr fontAlgn="base"/>
            <a:r>
              <a:rPr lang="pt-BR" dirty="0" err="1" smtClean="0"/>
              <a:t>Angularjs</a:t>
            </a:r>
            <a:endParaRPr lang="pt-BR" dirty="0" smtClean="0"/>
          </a:p>
          <a:p>
            <a:pPr fontAlgn="base"/>
            <a:r>
              <a:rPr lang="pt-BR" dirty="0" err="1" smtClean="0"/>
              <a:t>Angularjs</a:t>
            </a:r>
            <a:r>
              <a:rPr lang="pt-BR" dirty="0" smtClean="0"/>
              <a:t> </a:t>
            </a:r>
            <a:r>
              <a:rPr lang="pt-BR" dirty="0" err="1" smtClean="0"/>
              <a:t>snippets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997481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MongoDB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2 – Aula </a:t>
            </a:r>
            <a:r>
              <a:rPr lang="pt-BR" dirty="0" smtClean="0"/>
              <a:t>6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2033405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2 -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2 - Introdução</a:t>
            </a:r>
            <a:endParaRPr lang="pt-BR" dirty="0"/>
          </a:p>
          <a:p>
            <a:pPr lvl="1" fontAlgn="base"/>
            <a:r>
              <a:rPr lang="pt-BR" dirty="0" err="1"/>
              <a:t>Sos</a:t>
            </a:r>
            <a:r>
              <a:rPr lang="pt-BR" dirty="0"/>
              <a:t> e Terminais</a:t>
            </a:r>
          </a:p>
          <a:p>
            <a:pPr lvl="1" fontAlgn="base"/>
            <a:r>
              <a:rPr lang="pt-BR" dirty="0" err="1"/>
              <a:t>Nodejs</a:t>
            </a:r>
            <a:r>
              <a:rPr lang="pt-BR" dirty="0"/>
              <a:t> e </a:t>
            </a:r>
            <a:r>
              <a:rPr lang="pt-BR" dirty="0" err="1"/>
              <a:t>npm</a:t>
            </a:r>
            <a:endParaRPr lang="pt-BR" dirty="0"/>
          </a:p>
          <a:p>
            <a:pPr lvl="1" fontAlgn="base"/>
            <a:r>
              <a:rPr lang="pt-BR" dirty="0" err="1" smtClean="0"/>
              <a:t>Bower</a:t>
            </a:r>
            <a:r>
              <a:rPr lang="pt-BR" dirty="0" smtClean="0"/>
              <a:t>, </a:t>
            </a:r>
            <a:r>
              <a:rPr lang="pt-BR" dirty="0" err="1" smtClean="0"/>
              <a:t>grunt</a:t>
            </a:r>
            <a:r>
              <a:rPr lang="pt-BR" dirty="0" smtClean="0"/>
              <a:t> e </a:t>
            </a:r>
            <a:r>
              <a:rPr lang="pt-BR" dirty="0" err="1" smtClean="0"/>
              <a:t>Yeoman</a:t>
            </a:r>
            <a:endParaRPr lang="pt-BR" dirty="0"/>
          </a:p>
          <a:p>
            <a:pPr lvl="1" fontAlgn="base"/>
            <a:r>
              <a:rPr lang="pt-BR" dirty="0" smtClean="0"/>
              <a:t>Editores de c</a:t>
            </a:r>
            <a:r>
              <a:rPr lang="pt-BR" dirty="0" smtClean="0"/>
              <a:t>ódigo</a:t>
            </a:r>
            <a:endParaRPr lang="pt-BR" dirty="0"/>
          </a:p>
          <a:p>
            <a:pPr lvl="1" fontAlgn="base"/>
            <a:r>
              <a:rPr lang="pt-BR" dirty="0" err="1"/>
              <a:t>Plugins</a:t>
            </a:r>
            <a:endParaRPr lang="pt-BR" dirty="0"/>
          </a:p>
          <a:p>
            <a:pPr lvl="1" fontAlgn="base"/>
            <a:r>
              <a:rPr lang="pt-BR" dirty="0" err="1"/>
              <a:t>mongodb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MongoDB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err="1" smtClean="0"/>
              <a:t>NoSQL</a:t>
            </a:r>
            <a:endParaRPr lang="pt-BR" dirty="0" smtClean="0"/>
          </a:p>
          <a:p>
            <a:pPr fontAlgn="base"/>
            <a:r>
              <a:rPr lang="pt-BR" dirty="0" smtClean="0"/>
              <a:t>F</a:t>
            </a:r>
            <a:r>
              <a:rPr lang="pt-BR" dirty="0" smtClean="0"/>
              <a:t>ácil instalação</a:t>
            </a:r>
          </a:p>
          <a:p>
            <a:pPr fontAlgn="base"/>
            <a:r>
              <a:rPr lang="pt-BR" dirty="0" smtClean="0"/>
              <a:t>Necessário apenas para os demos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578782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SOs</a:t>
            </a:r>
            <a:r>
              <a:rPr lang="pt-BR" dirty="0" smtClean="0"/>
              <a:t> e Terminais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2 – Aula 1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SOs</a:t>
            </a:r>
            <a:r>
              <a:rPr lang="pt-BR" dirty="0" smtClean="0"/>
              <a:t> e terminais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Windows</a:t>
            </a:r>
          </a:p>
          <a:p>
            <a:pPr lvl="1" fontAlgn="base"/>
            <a:r>
              <a:rPr lang="pt-BR" dirty="0" smtClean="0"/>
              <a:t>CMD, Console2, </a:t>
            </a:r>
            <a:r>
              <a:rPr lang="pt-BR" dirty="0" err="1" smtClean="0"/>
              <a:t>Cmder</a:t>
            </a:r>
            <a:endParaRPr lang="pt-BR" dirty="0" smtClean="0"/>
          </a:p>
          <a:p>
            <a:pPr fontAlgn="base"/>
            <a:r>
              <a:rPr lang="pt-BR" dirty="0" smtClean="0"/>
              <a:t>Mac</a:t>
            </a:r>
          </a:p>
          <a:p>
            <a:pPr lvl="1" fontAlgn="base"/>
            <a:r>
              <a:rPr lang="pt-BR" dirty="0" smtClean="0"/>
              <a:t>Terminal, </a:t>
            </a:r>
            <a:r>
              <a:rPr lang="pt-BR" dirty="0" err="1" smtClean="0"/>
              <a:t>iterm</a:t>
            </a:r>
            <a:r>
              <a:rPr lang="pt-BR" dirty="0" smtClean="0"/>
              <a:t>/</a:t>
            </a:r>
            <a:r>
              <a:rPr lang="pt-BR" dirty="0" err="1" smtClean="0"/>
              <a:t>zsh</a:t>
            </a:r>
            <a:endParaRPr lang="pt-BR" dirty="0" smtClean="0"/>
          </a:p>
          <a:p>
            <a:pPr fontAlgn="base"/>
            <a:r>
              <a:rPr lang="pt-BR" dirty="0" smtClean="0"/>
              <a:t>Linux</a:t>
            </a:r>
          </a:p>
          <a:p>
            <a:pPr lvl="1" fontAlgn="base"/>
            <a:r>
              <a:rPr lang="pt-BR" dirty="0" smtClean="0"/>
              <a:t>Terminal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NodeJS</a:t>
            </a:r>
            <a:r>
              <a:rPr lang="pt-BR" dirty="0" smtClean="0"/>
              <a:t> e NPM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2 – Aula </a:t>
            </a:r>
            <a:r>
              <a:rPr lang="pt-BR" dirty="0" smtClean="0"/>
              <a:t>2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5482972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NodeJS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Node </a:t>
            </a:r>
            <a:r>
              <a:rPr lang="pt-BR" dirty="0" smtClean="0"/>
              <a:t>é uma plataforma construída sobre o </a:t>
            </a:r>
            <a:r>
              <a:rPr lang="pt-BR" dirty="0" err="1" smtClean="0"/>
              <a:t>runtime</a:t>
            </a:r>
            <a:r>
              <a:rPr lang="pt-BR" dirty="0" smtClean="0"/>
              <a:t> do </a:t>
            </a:r>
            <a:r>
              <a:rPr lang="pt-BR" dirty="0" err="1" smtClean="0"/>
              <a:t>Javascript</a:t>
            </a:r>
            <a:r>
              <a:rPr lang="pt-BR" dirty="0" smtClean="0"/>
              <a:t> do </a:t>
            </a:r>
            <a:r>
              <a:rPr lang="pt-BR" dirty="0" err="1" smtClean="0"/>
              <a:t>chrome</a:t>
            </a:r>
            <a:r>
              <a:rPr lang="pt-BR" dirty="0" smtClean="0"/>
              <a:t> (v8)</a:t>
            </a:r>
          </a:p>
          <a:p>
            <a:r>
              <a:rPr lang="pt-BR" dirty="0" smtClean="0"/>
              <a:t>Fácil de trabalhar</a:t>
            </a:r>
          </a:p>
          <a:p>
            <a:r>
              <a:rPr lang="pt-BR" dirty="0" smtClean="0"/>
              <a:t>Escalável</a:t>
            </a:r>
          </a:p>
          <a:p>
            <a:r>
              <a:rPr lang="pt-BR" dirty="0" smtClean="0"/>
              <a:t>Dirigido a eventos</a:t>
            </a:r>
          </a:p>
          <a:p>
            <a:r>
              <a:rPr lang="pt-BR" dirty="0" smtClean="0"/>
              <a:t>Non-</a:t>
            </a:r>
            <a:r>
              <a:rPr lang="pt-BR" dirty="0" err="1" smtClean="0"/>
              <a:t>blocking</a:t>
            </a:r>
            <a:r>
              <a:rPr lang="pt-BR" dirty="0" smtClean="0"/>
              <a:t> </a:t>
            </a:r>
            <a:r>
              <a:rPr lang="pt-BR" dirty="0" err="1" smtClean="0"/>
              <a:t>i</a:t>
            </a:r>
            <a:r>
              <a:rPr lang="pt-BR" dirty="0" smtClean="0"/>
              <a:t>/o</a:t>
            </a:r>
          </a:p>
          <a:p>
            <a:r>
              <a:rPr lang="pt-BR" dirty="0" smtClean="0"/>
              <a:t>Data-</a:t>
            </a:r>
            <a:r>
              <a:rPr lang="pt-BR" dirty="0" err="1" smtClean="0"/>
              <a:t>intensive</a:t>
            </a:r>
            <a:r>
              <a:rPr lang="pt-BR" dirty="0" smtClean="0"/>
              <a:t>/real-time </a:t>
            </a:r>
            <a:r>
              <a:rPr lang="pt-BR" dirty="0" err="1" smtClean="0"/>
              <a:t>apps</a:t>
            </a:r>
            <a:endParaRPr lang="pt-BR" dirty="0" smtClean="0"/>
          </a:p>
          <a:p>
            <a:r>
              <a:rPr lang="pt-BR" dirty="0" smtClean="0"/>
              <a:t>Parte do </a:t>
            </a:r>
            <a:r>
              <a:rPr lang="pt-BR" dirty="0" err="1" smtClean="0"/>
              <a:t>mean</a:t>
            </a:r>
            <a:r>
              <a:rPr lang="pt-BR" dirty="0" smtClean="0"/>
              <a:t> </a:t>
            </a:r>
            <a:r>
              <a:rPr lang="pt-BR" dirty="0" err="1" smtClean="0"/>
              <a:t>stack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2574347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NPM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Gerenciador de pacotes do node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498572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Bower</a:t>
            </a:r>
            <a:r>
              <a:rPr lang="pt-BR" dirty="0" smtClean="0"/>
              <a:t> e </a:t>
            </a:r>
            <a:r>
              <a:rPr lang="pt-BR" dirty="0" err="1" smtClean="0"/>
              <a:t>Grunt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2 – Aula </a:t>
            </a:r>
            <a:r>
              <a:rPr lang="pt-BR" dirty="0"/>
              <a:t>3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8799732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Bower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Gerenciador de pacotes</a:t>
            </a:r>
          </a:p>
          <a:p>
            <a:r>
              <a:rPr lang="pt-BR" dirty="0" smtClean="0"/>
              <a:t>Muito utilizado na gest</a:t>
            </a:r>
            <a:r>
              <a:rPr lang="pt-BR" dirty="0" smtClean="0"/>
              <a:t>ão de pacotes para front-</a:t>
            </a:r>
            <a:r>
              <a:rPr lang="pt-BR" dirty="0" err="1" smtClean="0"/>
              <a:t>end</a:t>
            </a:r>
            <a:endParaRPr lang="pt-BR" dirty="0" smtClean="0"/>
          </a:p>
          <a:p>
            <a:r>
              <a:rPr lang="pt-BR" dirty="0" smtClean="0"/>
              <a:t>Instalado via NPM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9854237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271</Words>
  <Application>Microsoft Macintosh PowerPoint</Application>
  <PresentationFormat>Custom</PresentationFormat>
  <Paragraphs>83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Tema do Office</vt:lpstr>
      <vt:lpstr>Módulo 2</vt:lpstr>
      <vt:lpstr>Módulo 2 - Agenda</vt:lpstr>
      <vt:lpstr>SOs e Terminais</vt:lpstr>
      <vt:lpstr>SOs e terminais</vt:lpstr>
      <vt:lpstr>NodeJS e NPM</vt:lpstr>
      <vt:lpstr>NodeJS</vt:lpstr>
      <vt:lpstr>NPM</vt:lpstr>
      <vt:lpstr>Bower e Grunt</vt:lpstr>
      <vt:lpstr>Bower</vt:lpstr>
      <vt:lpstr>Grunt</vt:lpstr>
      <vt:lpstr>Yeoman</vt:lpstr>
      <vt:lpstr>Editores de Código</vt:lpstr>
      <vt:lpstr>Editores de Código</vt:lpstr>
      <vt:lpstr>Editores de Código</vt:lpstr>
      <vt:lpstr>Editores de Código</vt:lpstr>
      <vt:lpstr>Editores de Código</vt:lpstr>
      <vt:lpstr>Plugins</vt:lpstr>
      <vt:lpstr>Plugins</vt:lpstr>
      <vt:lpstr>MongoDB</vt:lpstr>
      <vt:lpstr>MongoDB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André Baltieri</cp:lastModifiedBy>
  <cp:revision>57</cp:revision>
  <dcterms:created xsi:type="dcterms:W3CDTF">2015-02-23T22:14:06Z</dcterms:created>
  <dcterms:modified xsi:type="dcterms:W3CDTF">2015-05-22T17:41:56Z</dcterms:modified>
</cp:coreProperties>
</file>