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295" r:id="rId6"/>
    <p:sldId id="348" r:id="rId7"/>
    <p:sldId id="351" r:id="rId8"/>
    <p:sldId id="350" r:id="rId9"/>
    <p:sldId id="349" r:id="rId10"/>
    <p:sldId id="352" r:id="rId11"/>
    <p:sldId id="353" r:id="rId12"/>
    <p:sldId id="354" r:id="rId13"/>
    <p:sldId id="355" r:id="rId14"/>
    <p:sldId id="356" r:id="rId15"/>
    <p:sldId id="35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-112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INSTALAÇÃO E Distribuição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Comprimindo CSS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2254652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Comprimindo CSS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que?</a:t>
            </a:r>
          </a:p>
          <a:p>
            <a:r>
              <a:rPr lang="pt-BR" dirty="0" smtClean="0"/>
              <a:t>Criando </a:t>
            </a:r>
            <a:r>
              <a:rPr lang="pt-BR" dirty="0" err="1" smtClean="0"/>
              <a:t>tasks</a:t>
            </a:r>
            <a:r>
              <a:rPr lang="pt-BR" dirty="0" smtClean="0"/>
              <a:t> no </a:t>
            </a:r>
            <a:r>
              <a:rPr lang="pt-BR" dirty="0" err="1" smtClean="0"/>
              <a:t>Grunt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919456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Criando </a:t>
            </a:r>
            <a:r>
              <a:rPr lang="pt-BR" dirty="0" err="1" smtClean="0"/>
              <a:t>tasks</a:t>
            </a:r>
            <a:r>
              <a:rPr lang="pt-BR" dirty="0" smtClean="0"/>
              <a:t> no </a:t>
            </a:r>
            <a:r>
              <a:rPr lang="pt-BR" dirty="0" err="1" smtClean="0"/>
              <a:t>Grunt</a:t>
            </a:r>
            <a:r>
              <a:rPr lang="pt-BR" dirty="0" smtClean="0"/>
              <a:t> para </a:t>
            </a:r>
            <a:r>
              <a:rPr lang="pt-BR" dirty="0" err="1" smtClean="0"/>
              <a:t>minificar</a:t>
            </a:r>
            <a:r>
              <a:rPr lang="pt-BR" dirty="0" smtClean="0"/>
              <a:t> o CSS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983073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Comprimindo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/>
              <a:t>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393714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Comprimindo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que?</a:t>
            </a:r>
          </a:p>
          <a:p>
            <a:r>
              <a:rPr lang="pt-BR" dirty="0" smtClean="0"/>
              <a:t>Compress</a:t>
            </a:r>
            <a:r>
              <a:rPr lang="pt-BR" dirty="0" smtClean="0"/>
              <a:t>ão</a:t>
            </a:r>
          </a:p>
          <a:p>
            <a:r>
              <a:rPr lang="pt-BR" dirty="0" err="1" smtClean="0"/>
              <a:t>Uglify</a:t>
            </a:r>
            <a:endParaRPr lang="pt-BR" dirty="0" smtClean="0"/>
          </a:p>
          <a:p>
            <a:r>
              <a:rPr lang="pt-BR" dirty="0" smtClean="0"/>
              <a:t>Criando </a:t>
            </a:r>
            <a:r>
              <a:rPr lang="pt-BR" dirty="0" err="1" smtClean="0"/>
              <a:t>tasks</a:t>
            </a:r>
            <a:r>
              <a:rPr lang="pt-BR" dirty="0" smtClean="0"/>
              <a:t> no </a:t>
            </a:r>
            <a:r>
              <a:rPr lang="pt-BR" dirty="0" err="1" smtClean="0"/>
              <a:t>Grunt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1373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Criando </a:t>
            </a:r>
            <a:r>
              <a:rPr lang="pt-BR" dirty="0" err="1" smtClean="0"/>
              <a:t>tasks</a:t>
            </a:r>
            <a:r>
              <a:rPr lang="pt-BR" dirty="0" smtClean="0"/>
              <a:t> no </a:t>
            </a:r>
            <a:r>
              <a:rPr lang="pt-BR" dirty="0" err="1" smtClean="0"/>
              <a:t>Grunt</a:t>
            </a:r>
            <a:r>
              <a:rPr lang="pt-BR" dirty="0" smtClean="0"/>
              <a:t> para comprimir e distorcer o </a:t>
            </a:r>
            <a:r>
              <a:rPr lang="pt-BR" dirty="0" err="1" smtClean="0"/>
              <a:t>javascript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831562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– instalação e distribuição</a:t>
            </a:r>
            <a:endParaRPr lang="pt-BR" dirty="0"/>
          </a:p>
          <a:p>
            <a:pPr lvl="1" fontAlgn="base"/>
            <a:r>
              <a:rPr lang="pt-BR" dirty="0"/>
              <a:t>Download e cópia de arquivos</a:t>
            </a:r>
          </a:p>
          <a:p>
            <a:pPr lvl="1" fontAlgn="base"/>
            <a:r>
              <a:rPr lang="pt-BR" dirty="0"/>
              <a:t>CDN</a:t>
            </a:r>
          </a:p>
          <a:p>
            <a:pPr lvl="1" fontAlgn="base"/>
            <a:r>
              <a:rPr lang="pt-BR" dirty="0" err="1"/>
              <a:t>Bower</a:t>
            </a:r>
            <a:endParaRPr lang="pt-BR" dirty="0"/>
          </a:p>
          <a:p>
            <a:pPr lvl="1" fontAlgn="base"/>
            <a:r>
              <a:rPr lang="pt-BR" dirty="0"/>
              <a:t>Comprimindo </a:t>
            </a:r>
            <a:r>
              <a:rPr lang="pt-BR" dirty="0" err="1"/>
              <a:t>css</a:t>
            </a:r>
            <a:endParaRPr lang="pt-BR" dirty="0"/>
          </a:p>
          <a:p>
            <a:pPr lvl="1" fontAlgn="base"/>
            <a:r>
              <a:rPr lang="pt-BR" dirty="0"/>
              <a:t>Comprimindo </a:t>
            </a:r>
            <a:r>
              <a:rPr lang="pt-BR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Download e C</a:t>
            </a:r>
            <a:r>
              <a:rPr lang="pt-BR" dirty="0" smtClean="0"/>
              <a:t>ópia de Arquivos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Download </a:t>
            </a:r>
            <a:r>
              <a:rPr lang="pt-BR" dirty="0" err="1" smtClean="0"/>
              <a:t>AngularJS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Angularj.org</a:t>
            </a:r>
            <a:endParaRPr lang="pt-BR" dirty="0" smtClean="0"/>
          </a:p>
          <a:p>
            <a:r>
              <a:rPr lang="pt-BR" dirty="0" smtClean="0"/>
              <a:t>Entendendo a separaç</a:t>
            </a:r>
            <a:r>
              <a:rPr lang="pt-BR" dirty="0" smtClean="0"/>
              <a:t>ão dos arquivos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Baixando e utilizando os arquivos do </a:t>
            </a:r>
            <a:r>
              <a:rPr lang="pt-BR" dirty="0" err="1" smtClean="0"/>
              <a:t>angularjs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CDN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590842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</a:t>
            </a:r>
            <a:r>
              <a:rPr lang="pt-BR" dirty="0" err="1" smtClean="0"/>
              <a:t>angularjs</a:t>
            </a:r>
            <a:r>
              <a:rPr lang="pt-BR" dirty="0" smtClean="0"/>
              <a:t> do </a:t>
            </a:r>
            <a:r>
              <a:rPr lang="pt-BR" dirty="0" err="1" smtClean="0"/>
              <a:t>cdn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29496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Bower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321654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Instalando </a:t>
            </a:r>
            <a:r>
              <a:rPr lang="pt-BR" dirty="0" err="1" smtClean="0"/>
              <a:t>angularjs</a:t>
            </a:r>
            <a:r>
              <a:rPr lang="pt-BR" dirty="0" smtClean="0"/>
              <a:t> via </a:t>
            </a:r>
            <a:r>
              <a:rPr lang="pt-BR" dirty="0" err="1" smtClean="0"/>
              <a:t>bower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548208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128</Words>
  <Application>Microsoft Macintosh PowerPoint</Application>
  <PresentationFormat>Custom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Módulo 3</vt:lpstr>
      <vt:lpstr>Módulo 3 - Agenda</vt:lpstr>
      <vt:lpstr>Download e Cópia de Arquivos</vt:lpstr>
      <vt:lpstr>Download AngularJS</vt:lpstr>
      <vt:lpstr>DEMO</vt:lpstr>
      <vt:lpstr>CDN</vt:lpstr>
      <vt:lpstr>DEMO</vt:lpstr>
      <vt:lpstr>Bower</vt:lpstr>
      <vt:lpstr>DEMO</vt:lpstr>
      <vt:lpstr>Comprimindo CSS</vt:lpstr>
      <vt:lpstr>Comprimindo CSS</vt:lpstr>
      <vt:lpstr>DEMO</vt:lpstr>
      <vt:lpstr>Comprimindo JavaScript</vt:lpstr>
      <vt:lpstr>Comprimindo JavaScript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André Baltieri</cp:lastModifiedBy>
  <cp:revision>60</cp:revision>
  <dcterms:created xsi:type="dcterms:W3CDTF">2015-02-23T22:14:06Z</dcterms:created>
  <dcterms:modified xsi:type="dcterms:W3CDTF">2015-05-22T17:47:59Z</dcterms:modified>
</cp:coreProperties>
</file>