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48" r:id="rId5"/>
    <p:sldId id="295" r:id="rId6"/>
    <p:sldId id="359" r:id="rId7"/>
    <p:sldId id="349" r:id="rId8"/>
    <p:sldId id="360" r:id="rId9"/>
    <p:sldId id="361" r:id="rId10"/>
    <p:sldId id="350" r:id="rId11"/>
    <p:sldId id="362" r:id="rId12"/>
    <p:sldId id="363" r:id="rId13"/>
    <p:sldId id="351" r:id="rId14"/>
    <p:sldId id="364" r:id="rId15"/>
    <p:sldId id="352" r:id="rId16"/>
    <p:sldId id="353" r:id="rId17"/>
    <p:sldId id="354" r:id="rId18"/>
    <p:sldId id="355" r:id="rId19"/>
    <p:sldId id="356" r:id="rId20"/>
    <p:sldId id="357" r:id="rId21"/>
    <p:sldId id="35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-15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</a:t>
            </a:r>
            <a:r>
              <a:rPr lang="pt-BR" dirty="0" err="1" smtClean="0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err="1" smtClean="0"/>
              <a:t>Arrays</a:t>
            </a:r>
            <a:endParaRPr lang="pt-BR" dirty="0"/>
          </a:p>
          <a:p>
            <a:pPr fontAlgn="base"/>
            <a:r>
              <a:rPr lang="pt-BR" dirty="0" err="1"/>
              <a:t>Ng-repeat</a:t>
            </a:r>
            <a:endParaRPr lang="pt-BR" dirty="0"/>
          </a:p>
          <a:p>
            <a:pPr lvl="1" fontAlgn="base"/>
            <a:r>
              <a:rPr lang="pt-BR" dirty="0" err="1"/>
              <a:t>Filter</a:t>
            </a:r>
            <a:endParaRPr lang="pt-BR" dirty="0"/>
          </a:p>
          <a:p>
            <a:pPr lvl="1" fontAlgn="base"/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  <a:p>
            <a:pPr fontAlgn="base"/>
            <a:r>
              <a:rPr lang="pt-BR" dirty="0" err="1"/>
              <a:t>Push</a:t>
            </a:r>
            <a:endParaRPr lang="pt-BR" dirty="0"/>
          </a:p>
          <a:p>
            <a:pPr fontAlgn="base"/>
            <a:r>
              <a:rPr lang="pt-BR" dirty="0"/>
              <a:t>Splice</a:t>
            </a:r>
          </a:p>
          <a:p>
            <a:pPr fontAlgn="base"/>
            <a:r>
              <a:rPr lang="pt-BR" dirty="0" err="1"/>
              <a:t>Length</a:t>
            </a:r>
            <a:endParaRPr lang="pt-BR" dirty="0"/>
          </a:p>
          <a:p>
            <a:pPr fontAlgn="base"/>
            <a:r>
              <a:rPr lang="pt-BR" dirty="0" err="1"/>
              <a:t>Foreach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09526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lvl="1" fontAlgn="base"/>
            <a:r>
              <a:rPr lang="pt-BR" dirty="0" smtClean="0"/>
              <a:t>Utilizando listas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340913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Dados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4 </a:t>
            </a:r>
            <a:r>
              <a:rPr lang="pt-BR" dirty="0" smtClean="0"/>
              <a:t>– Aula </a:t>
            </a:r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963067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err="1" smtClean="0"/>
              <a:t>Tojson</a:t>
            </a:r>
            <a:endParaRPr lang="pt-BR" dirty="0"/>
          </a:p>
          <a:p>
            <a:pPr fontAlgn="base"/>
            <a:r>
              <a:rPr lang="pt-BR" dirty="0" err="1"/>
              <a:t>Fromjson</a:t>
            </a:r>
            <a:endParaRPr lang="pt-BR" dirty="0"/>
          </a:p>
          <a:p>
            <a:pPr fontAlgn="base"/>
            <a:r>
              <a:rPr lang="pt-BR" dirty="0"/>
              <a:t>Local/</a:t>
            </a:r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storage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7891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lvl="1" fontAlgn="base"/>
            <a:r>
              <a:rPr lang="pt-BR" dirty="0" smtClean="0"/>
              <a:t>Trabalhando </a:t>
            </a:r>
            <a:r>
              <a:rPr lang="pt-BR" smtClean="0"/>
              <a:t>com dados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6640653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28600" lvl="1" fontAlgn="base">
              <a:spcBef>
                <a:spcPts val="1000"/>
              </a:spcBef>
            </a:pPr>
            <a:r>
              <a:rPr lang="pt-BR" dirty="0" smtClean="0"/>
              <a:t>Funções </a:t>
            </a:r>
            <a:r>
              <a:rPr lang="pt-BR" dirty="0"/>
              <a:t>computadas</a:t>
            </a:r>
          </a:p>
          <a:p>
            <a:pPr marL="228600" lvl="1" fontAlgn="base">
              <a:spcBef>
                <a:spcPts val="1000"/>
              </a:spcBef>
            </a:pPr>
            <a:r>
              <a:rPr lang="pt-BR" dirty="0" err="1"/>
              <a:t>Ng</a:t>
            </a:r>
            <a:r>
              <a:rPr lang="pt-BR" dirty="0"/>
              <a:t>-show e </a:t>
            </a:r>
            <a:r>
              <a:rPr lang="pt-BR" dirty="0" err="1"/>
              <a:t>ng-hide</a:t>
            </a:r>
            <a:endParaRPr lang="pt-BR" dirty="0"/>
          </a:p>
          <a:p>
            <a:pPr marL="228600" lvl="1" fontAlgn="base">
              <a:spcBef>
                <a:spcPts val="1000"/>
              </a:spcBef>
            </a:pPr>
            <a:r>
              <a:rPr lang="pt-BR" dirty="0" err="1"/>
              <a:t>Ng-if</a:t>
            </a:r>
            <a:endParaRPr lang="pt-BR" dirty="0"/>
          </a:p>
          <a:p>
            <a:pPr marL="228600" lvl="1" fontAlgn="base">
              <a:spcBef>
                <a:spcPts val="1000"/>
              </a:spcBef>
            </a:pPr>
            <a:r>
              <a:rPr lang="pt-BR" dirty="0" err="1"/>
              <a:t>Ng-class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79226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TODO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Criando </a:t>
            </a:r>
            <a:r>
              <a:rPr lang="pt-BR" dirty="0"/>
              <a:t>sua primeira aplicação com </a:t>
            </a:r>
            <a:r>
              <a:rPr lang="pt-BR" dirty="0" err="1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79953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Módulos </a:t>
            </a:r>
            <a:r>
              <a:rPr lang="pt-BR" dirty="0"/>
              <a:t>e </a:t>
            </a:r>
            <a:r>
              <a:rPr lang="pt-BR" dirty="0" smtClean="0"/>
              <a:t>Dependências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Por </a:t>
            </a:r>
            <a:r>
              <a:rPr lang="pt-BR" dirty="0"/>
              <a:t>que modularizar?</a:t>
            </a:r>
          </a:p>
          <a:p>
            <a:pPr fontAlgn="base"/>
            <a:r>
              <a:rPr lang="pt-BR" dirty="0"/>
              <a:t>Criando módulos</a:t>
            </a:r>
          </a:p>
          <a:p>
            <a:pPr fontAlgn="base"/>
            <a:r>
              <a:rPr lang="pt-BR" dirty="0"/>
              <a:t>Injetando dependências</a:t>
            </a:r>
          </a:p>
        </p:txBody>
      </p:sp>
    </p:spTree>
    <p:extLst>
      <p:ext uri="{BB962C8B-B14F-4D97-AF65-F5344CB8AC3E}">
        <p14:creationId xmlns:p14="http://schemas.microsoft.com/office/powerpoint/2010/main" val="20631216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Rotas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Trabalhando </a:t>
            </a:r>
            <a:r>
              <a:rPr lang="pt-BR" dirty="0"/>
              <a:t>com rotas</a:t>
            </a:r>
          </a:p>
          <a:p>
            <a:pPr fontAlgn="base"/>
            <a:r>
              <a:rPr lang="pt-BR" dirty="0" err="1"/>
              <a:t>Views</a:t>
            </a:r>
            <a:r>
              <a:rPr lang="pt-BR" dirty="0"/>
              <a:t>, rotas e </a:t>
            </a:r>
            <a:r>
              <a:rPr lang="pt-BR" dirty="0" err="1"/>
              <a:t>controllers</a:t>
            </a:r>
            <a:endParaRPr lang="pt-BR" dirty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66416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Estruturando a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Estrutura </a:t>
            </a:r>
            <a:r>
              <a:rPr lang="pt-BR" dirty="0"/>
              <a:t>por tipos</a:t>
            </a:r>
          </a:p>
          <a:p>
            <a:pPr fontAlgn="base"/>
            <a:r>
              <a:rPr lang="pt-BR" dirty="0"/>
              <a:t>Estrutura por módulos</a:t>
            </a:r>
          </a:p>
          <a:p>
            <a:pPr fontAlgn="base"/>
            <a:r>
              <a:rPr lang="pt-BR" dirty="0"/>
              <a:t>Estrutura por componentes</a:t>
            </a:r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267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– introdução ao </a:t>
            </a:r>
            <a:r>
              <a:rPr lang="pt-BR" b="1" dirty="0" err="1" smtClean="0"/>
              <a:t>angularjs</a:t>
            </a:r>
            <a:endParaRPr lang="pt-BR" b="1" dirty="0" smtClean="0"/>
          </a:p>
          <a:p>
            <a:pPr lvl="1" fontAlgn="base"/>
            <a:r>
              <a:rPr lang="pt-BR" b="1" dirty="0" err="1" smtClean="0"/>
              <a:t>Kickstart</a:t>
            </a:r>
            <a:endParaRPr lang="pt-BR" b="1" dirty="0" smtClean="0"/>
          </a:p>
          <a:p>
            <a:pPr lvl="1" fontAlgn="base"/>
            <a:r>
              <a:rPr lang="pt-BR" dirty="0" err="1" smtClean="0"/>
              <a:t>Controllers</a:t>
            </a:r>
            <a:endParaRPr lang="pt-BR" dirty="0" smtClean="0"/>
          </a:p>
          <a:p>
            <a:pPr lvl="1" fontAlgn="base"/>
            <a:r>
              <a:rPr lang="pt-BR" dirty="0" smtClean="0"/>
              <a:t>Listas</a:t>
            </a:r>
          </a:p>
          <a:p>
            <a:pPr lvl="1" fontAlgn="base"/>
            <a:r>
              <a:rPr lang="pt-BR" dirty="0" smtClean="0"/>
              <a:t>Trabalhando com dados</a:t>
            </a:r>
          </a:p>
          <a:p>
            <a:pPr lvl="1" fontAlgn="base"/>
            <a:r>
              <a:rPr lang="pt-BR" dirty="0" smtClean="0"/>
              <a:t>Outros</a:t>
            </a:r>
          </a:p>
          <a:p>
            <a:pPr lvl="1" fontAlgn="base"/>
            <a:r>
              <a:rPr lang="pt-BR" dirty="0" smtClean="0"/>
              <a:t>Todo </a:t>
            </a:r>
            <a:r>
              <a:rPr lang="pt-BR" dirty="0" err="1" smtClean="0"/>
              <a:t>app</a:t>
            </a:r>
            <a:endParaRPr lang="pt-BR" dirty="0" smtClean="0"/>
          </a:p>
          <a:p>
            <a:pPr lvl="1" fontAlgn="base"/>
            <a:r>
              <a:rPr lang="pt-BR" dirty="0" smtClean="0"/>
              <a:t>Módulos e dependências</a:t>
            </a:r>
          </a:p>
          <a:p>
            <a:pPr lvl="1" fontAlgn="base"/>
            <a:r>
              <a:rPr lang="pt-BR" dirty="0" smtClean="0"/>
              <a:t>Rotas</a:t>
            </a:r>
          </a:p>
          <a:p>
            <a:pPr lvl="1" fontAlgn="base"/>
            <a:r>
              <a:rPr lang="pt-BR" dirty="0" smtClean="0"/>
              <a:t>Estruturando a aplicação</a:t>
            </a:r>
          </a:p>
          <a:p>
            <a:pPr lvl="1" fontAlgn="base"/>
            <a:r>
              <a:rPr lang="pt-BR" dirty="0" smtClean="0"/>
              <a:t>Criando um </a:t>
            </a:r>
            <a:r>
              <a:rPr lang="pt-BR" dirty="0" err="1" smtClean="0"/>
              <a:t>crud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CRUD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Criando </a:t>
            </a:r>
            <a:r>
              <a:rPr lang="pt-BR" dirty="0"/>
              <a:t>uma aplicação com </a:t>
            </a:r>
            <a:r>
              <a:rPr lang="pt-BR" dirty="0" err="1"/>
              <a:t>crud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02518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CRUD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Criando </a:t>
            </a:r>
            <a:r>
              <a:rPr lang="pt-BR" dirty="0"/>
              <a:t>uma aplicação com </a:t>
            </a:r>
            <a:r>
              <a:rPr lang="pt-BR" dirty="0" err="1"/>
              <a:t>crud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6447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Kick</a:t>
            </a:r>
            <a:r>
              <a:rPr lang="pt-BR" dirty="0" err="1" smtClean="0"/>
              <a:t>start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4 </a:t>
            </a:r>
            <a:r>
              <a:rPr lang="pt-BR" dirty="0" smtClean="0"/>
              <a:t>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Kickstart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Sobre o </a:t>
            </a:r>
            <a:r>
              <a:rPr lang="pt-BR" dirty="0" err="1" smtClean="0"/>
              <a:t>angularjs</a:t>
            </a:r>
            <a:endParaRPr lang="pt-BR" dirty="0" smtClean="0"/>
          </a:p>
          <a:p>
            <a:pPr fontAlgn="base"/>
            <a:r>
              <a:rPr lang="pt-BR" dirty="0" err="1" smtClean="0"/>
              <a:t>Mv</a:t>
            </a:r>
            <a:r>
              <a:rPr lang="pt-BR" dirty="0" smtClean="0"/>
              <a:t>*</a:t>
            </a:r>
          </a:p>
          <a:p>
            <a:pPr fontAlgn="base"/>
            <a:r>
              <a:rPr lang="pt-BR" dirty="0" smtClean="0"/>
              <a:t>NG</a:t>
            </a:r>
            <a:r>
              <a:rPr lang="pt-BR" dirty="0"/>
              <a:t>-APP</a:t>
            </a:r>
          </a:p>
          <a:p>
            <a:pPr fontAlgn="base"/>
            <a:r>
              <a:rPr lang="pt-BR" dirty="0"/>
              <a:t>NG-</a:t>
            </a:r>
            <a:r>
              <a:rPr lang="pt-BR" dirty="0" err="1"/>
              <a:t>model</a:t>
            </a:r>
            <a:endParaRPr lang="pt-BR" dirty="0"/>
          </a:p>
          <a:p>
            <a:pPr fontAlgn="base"/>
            <a:r>
              <a:rPr lang="pt-BR" dirty="0" err="1"/>
              <a:t>Two-way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8107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lvl="1" fontAlgn="base"/>
            <a:r>
              <a:rPr lang="pt-BR" dirty="0" smtClean="0"/>
              <a:t>Sua primeira p</a:t>
            </a:r>
            <a:r>
              <a:rPr lang="pt-BR" dirty="0" smtClean="0"/>
              <a:t>ágina com </a:t>
            </a:r>
            <a:r>
              <a:rPr lang="pt-BR" dirty="0" err="1" smtClean="0"/>
              <a:t>angularjs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4 </a:t>
            </a:r>
            <a:r>
              <a:rPr lang="pt-BR" dirty="0" smtClean="0"/>
              <a:t>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02247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Criando </a:t>
            </a:r>
            <a:r>
              <a:rPr lang="pt-BR" dirty="0"/>
              <a:t>um </a:t>
            </a:r>
            <a:r>
              <a:rPr lang="pt-BR" dirty="0" err="1"/>
              <a:t>controller</a:t>
            </a:r>
            <a:endParaRPr lang="pt-BR" dirty="0"/>
          </a:p>
          <a:p>
            <a:pPr fontAlgn="base"/>
            <a:r>
              <a:rPr lang="pt-BR" dirty="0"/>
              <a:t>$</a:t>
            </a:r>
            <a:r>
              <a:rPr lang="pt-BR" dirty="0" err="1"/>
              <a:t>scope</a:t>
            </a:r>
            <a:endParaRPr lang="pt-BR" dirty="0"/>
          </a:p>
          <a:p>
            <a:pPr fontAlgn="base"/>
            <a:r>
              <a:rPr lang="pt-BR" dirty="0"/>
              <a:t>NG-</a:t>
            </a:r>
            <a:r>
              <a:rPr lang="pt-BR" dirty="0" err="1"/>
              <a:t>controller</a:t>
            </a:r>
            <a:endParaRPr lang="pt-BR" dirty="0"/>
          </a:p>
          <a:p>
            <a:pPr fontAlgn="base"/>
            <a:r>
              <a:rPr lang="pt-BR" dirty="0" err="1"/>
              <a:t>Ng</a:t>
            </a:r>
            <a:r>
              <a:rPr lang="pt-BR" dirty="0"/>
              <a:t>-click</a:t>
            </a:r>
          </a:p>
        </p:txBody>
      </p:sp>
    </p:spTree>
    <p:extLst>
      <p:ext uri="{BB962C8B-B14F-4D97-AF65-F5344CB8AC3E}">
        <p14:creationId xmlns:p14="http://schemas.microsoft.com/office/powerpoint/2010/main" val="22084327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lvl="1" fontAlgn="base"/>
            <a:r>
              <a:rPr lang="pt-BR" dirty="0" smtClean="0"/>
              <a:t>Criando um </a:t>
            </a:r>
            <a:r>
              <a:rPr lang="pt-BR" dirty="0" err="1" smtClean="0"/>
              <a:t>controller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831208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4 </a:t>
            </a:r>
            <a:r>
              <a:rPr lang="pt-BR" dirty="0" smtClean="0"/>
              <a:t>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135422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194</Words>
  <Application>Microsoft Macintosh PowerPoint</Application>
  <PresentationFormat>Custom</PresentationFormat>
  <Paragraphs>76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Tema do Office</vt:lpstr>
      <vt:lpstr>Módulo 4</vt:lpstr>
      <vt:lpstr>Módulo 4 - Agenda</vt:lpstr>
      <vt:lpstr>Kickstart</vt:lpstr>
      <vt:lpstr>Kickstart</vt:lpstr>
      <vt:lpstr>DEMO</vt:lpstr>
      <vt:lpstr>Controllers</vt:lpstr>
      <vt:lpstr>Controllers</vt:lpstr>
      <vt:lpstr>DEMO</vt:lpstr>
      <vt:lpstr>Listas</vt:lpstr>
      <vt:lpstr>Listas</vt:lpstr>
      <vt:lpstr>DEMO</vt:lpstr>
      <vt:lpstr>Trabalhando com Dados</vt:lpstr>
      <vt:lpstr>Trabalhando com Dados</vt:lpstr>
      <vt:lpstr>DEMO</vt:lpstr>
      <vt:lpstr>Outros</vt:lpstr>
      <vt:lpstr>TODO App</vt:lpstr>
      <vt:lpstr>Módulos e Dependências</vt:lpstr>
      <vt:lpstr>Rotas</vt:lpstr>
      <vt:lpstr>Estruturando a Aplicação</vt:lpstr>
      <vt:lpstr>CRUD</vt:lpstr>
      <vt:lpstr>CRUD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André Baltieri</cp:lastModifiedBy>
  <cp:revision>65</cp:revision>
  <dcterms:created xsi:type="dcterms:W3CDTF">2015-02-23T22:14:06Z</dcterms:created>
  <dcterms:modified xsi:type="dcterms:W3CDTF">2015-05-22T17:52:11Z</dcterms:modified>
</cp:coreProperties>
</file>