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323" r:id="rId6"/>
    <p:sldId id="324" r:id="rId7"/>
    <p:sldId id="328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-128" y="-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5233" y="1122363"/>
            <a:ext cx="11560628" cy="238760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FFF Tusj" panose="02040802050405020203" pitchFamily="18" charset="0"/>
              </a:rPr>
              <a:t>Construindo Front-</a:t>
            </a:r>
            <a:r>
              <a:rPr lang="pt-BR" dirty="0" err="1" smtClean="0">
                <a:solidFill>
                  <a:schemeClr val="bg1"/>
                </a:solidFill>
                <a:latin typeface="FFF Tusj" panose="02040802050405020203" pitchFamily="18" charset="0"/>
              </a:rPr>
              <a:t>ends</a:t>
            </a:r>
            <a:r>
              <a:rPr lang="pt-BR" dirty="0" smtClean="0">
                <a:solidFill>
                  <a:schemeClr val="bg1"/>
                </a:solidFill>
                <a:latin typeface="FFF Tusj" panose="02040802050405020203" pitchFamily="18" charset="0"/>
              </a:rPr>
              <a:t> ricos com </a:t>
            </a:r>
            <a:r>
              <a:rPr lang="pt-BR" dirty="0" err="1" smtClean="0">
                <a:solidFill>
                  <a:schemeClr val="bg1"/>
                </a:solidFill>
                <a:latin typeface="FFF Tusj" panose="02040802050405020203" pitchFamily="18" charset="0"/>
              </a:rPr>
              <a:t>AngularJS</a:t>
            </a:r>
            <a:r>
              <a:rPr lang="pt-BR" dirty="0" smtClean="0">
                <a:solidFill>
                  <a:schemeClr val="bg1"/>
                </a:solidFill>
                <a:latin typeface="FFF Tusj" panose="02040802050405020203" pitchFamily="18" charset="0"/>
              </a:rPr>
              <a:t> – Parte 1</a:t>
            </a:r>
            <a:endParaRPr lang="pt-BR" dirty="0">
              <a:solidFill>
                <a:schemeClr val="bg1"/>
              </a:solidFill>
              <a:latin typeface="FFF Tusj" panose="02040802050405020203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Por André </a:t>
            </a:r>
            <a:r>
              <a:rPr lang="pt-BR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Baltieri</a:t>
            </a:r>
            <a:r>
              <a:rPr lang="pt-BR" dirty="0" smtClean="0">
                <a:solidFill>
                  <a:schemeClr val="bg1"/>
                </a:solidFill>
                <a:latin typeface="Bebas Neue" panose="020B0606020202050201" pitchFamily="34" charset="0"/>
              </a:rPr>
              <a:t/>
            </a:r>
            <a:br>
              <a:rPr lang="pt-BR" dirty="0" smtClean="0">
                <a:solidFill>
                  <a:schemeClr val="bg1"/>
                </a:solidFill>
                <a:latin typeface="Bebas Neue" panose="020B0606020202050201" pitchFamily="34" charset="0"/>
              </a:rPr>
            </a:br>
            <a:r>
              <a:rPr lang="pt-BR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http://andrebaltieri.net/</a:t>
            </a:r>
          </a:p>
          <a:p>
            <a:endParaRPr lang="pt-BR" dirty="0" smtClean="0">
              <a:solidFill>
                <a:schemeClr val="bg1"/>
              </a:solidFill>
              <a:latin typeface="Bebas Neue" panose="020B0606020202050201" pitchFamily="34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Treinamento realizado em 23/05/2015</a:t>
            </a:r>
            <a:endParaRPr lang="pt-BR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52821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mim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Microsoft </a:t>
            </a:r>
            <a:r>
              <a:rPr lang="pt-BR" dirty="0" err="1" smtClean="0"/>
              <a:t>mvp</a:t>
            </a:r>
            <a:r>
              <a:rPr lang="pt-BR" dirty="0" smtClean="0"/>
              <a:t> asp.net/</a:t>
            </a:r>
            <a:r>
              <a:rPr lang="pt-BR" dirty="0" err="1" smtClean="0"/>
              <a:t>iis</a:t>
            </a:r>
            <a:endParaRPr lang="pt-BR" dirty="0" smtClean="0"/>
          </a:p>
          <a:p>
            <a:r>
              <a:rPr lang="pt-BR" dirty="0" smtClean="0"/>
              <a:t>Criador do ASP.NET </a:t>
            </a:r>
            <a:r>
              <a:rPr lang="pt-BR" dirty="0" err="1" smtClean="0"/>
              <a:t>Cast</a:t>
            </a:r>
            <a:endParaRPr lang="pt-BR" dirty="0" smtClean="0"/>
          </a:p>
          <a:p>
            <a:r>
              <a:rPr lang="pt-BR" dirty="0" smtClean="0"/>
              <a:t>Trabalha com desenvolvimento web desde 2003</a:t>
            </a:r>
          </a:p>
          <a:p>
            <a:r>
              <a:rPr lang="pt-BR" dirty="0" smtClean="0"/>
              <a:t>http://andrebaltieri.net/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896897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este treinamento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Duração</a:t>
            </a:r>
          </a:p>
          <a:p>
            <a:r>
              <a:rPr lang="pt-BR" dirty="0" smtClean="0"/>
              <a:t>Pausas</a:t>
            </a:r>
          </a:p>
          <a:p>
            <a:r>
              <a:rPr lang="pt-BR" dirty="0" smtClean="0"/>
              <a:t>Slides e código fonte</a:t>
            </a:r>
          </a:p>
          <a:p>
            <a:r>
              <a:rPr lang="pt-BR" dirty="0" smtClean="0"/>
              <a:t>Certificados</a:t>
            </a:r>
          </a:p>
          <a:p>
            <a:r>
              <a:rPr lang="pt-BR" dirty="0" smtClean="0"/>
              <a:t>Gravação do treinamento</a:t>
            </a:r>
          </a:p>
          <a:p>
            <a:r>
              <a:rPr lang="pt-BR" dirty="0" smtClean="0"/>
              <a:t>Dúvidas, críticas, sugestões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089397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1 </a:t>
            </a:r>
            <a:r>
              <a:rPr lang="pt-BR" b="1" dirty="0" smtClean="0"/>
              <a:t>– Sobre o Treinamento</a:t>
            </a:r>
            <a:endParaRPr lang="pt-BR" dirty="0"/>
          </a:p>
          <a:p>
            <a:pPr lvl="1" fontAlgn="base"/>
            <a:r>
              <a:rPr lang="pt-BR" dirty="0" smtClean="0"/>
              <a:t>Seja bem vindo</a:t>
            </a:r>
            <a:endParaRPr lang="pt-BR" dirty="0"/>
          </a:p>
          <a:p>
            <a:pPr lvl="1" fontAlgn="base"/>
            <a:r>
              <a:rPr lang="pt-BR" dirty="0" smtClean="0"/>
              <a:t>Sobre este treinamento</a:t>
            </a:r>
            <a:endParaRPr lang="pt-BR" dirty="0"/>
          </a:p>
          <a:p>
            <a:pPr lvl="1" fontAlgn="base"/>
            <a:r>
              <a:rPr lang="pt-BR" dirty="0" smtClean="0"/>
              <a:t>Apresentação da Agenda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000434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2 </a:t>
            </a:r>
            <a:r>
              <a:rPr lang="pt-BR" b="1" dirty="0" smtClean="0"/>
              <a:t>– Ferramental</a:t>
            </a:r>
          </a:p>
          <a:p>
            <a:pPr lvl="1" fontAlgn="base"/>
            <a:r>
              <a:rPr lang="pt-BR" dirty="0" err="1" smtClean="0"/>
              <a:t>Sos</a:t>
            </a:r>
            <a:r>
              <a:rPr lang="pt-BR" dirty="0" smtClean="0"/>
              <a:t> e Terminais</a:t>
            </a:r>
          </a:p>
          <a:p>
            <a:pPr lvl="1" fontAlgn="base"/>
            <a:r>
              <a:rPr lang="pt-BR" dirty="0" err="1" smtClean="0"/>
              <a:t>Nodejs</a:t>
            </a:r>
            <a:r>
              <a:rPr lang="pt-BR" dirty="0" smtClean="0"/>
              <a:t> e </a:t>
            </a:r>
            <a:r>
              <a:rPr lang="pt-BR" dirty="0" err="1" smtClean="0"/>
              <a:t>npm</a:t>
            </a:r>
            <a:endParaRPr lang="pt-BR" dirty="0" smtClean="0"/>
          </a:p>
          <a:p>
            <a:pPr lvl="1" fontAlgn="base"/>
            <a:r>
              <a:rPr lang="pt-BR" dirty="0" err="1" smtClean="0"/>
              <a:t>Bower</a:t>
            </a:r>
            <a:r>
              <a:rPr lang="pt-BR" dirty="0" smtClean="0"/>
              <a:t> e </a:t>
            </a:r>
            <a:r>
              <a:rPr lang="pt-BR" dirty="0" err="1" smtClean="0"/>
              <a:t>grunt</a:t>
            </a:r>
            <a:endParaRPr lang="pt-BR" dirty="0" smtClean="0"/>
          </a:p>
          <a:p>
            <a:pPr lvl="1" fontAlgn="base"/>
            <a:r>
              <a:rPr lang="pt-BR" dirty="0" err="1" smtClean="0"/>
              <a:t>Vs</a:t>
            </a:r>
            <a:r>
              <a:rPr lang="pt-BR" dirty="0" smtClean="0"/>
              <a:t>, sublime, </a:t>
            </a:r>
            <a:r>
              <a:rPr lang="pt-BR" dirty="0" err="1" smtClean="0"/>
              <a:t>brackets</a:t>
            </a:r>
            <a:r>
              <a:rPr lang="pt-BR" dirty="0" smtClean="0"/>
              <a:t>, </a:t>
            </a:r>
            <a:r>
              <a:rPr lang="pt-BR" dirty="0" err="1" smtClean="0"/>
              <a:t>webstorm</a:t>
            </a:r>
            <a:endParaRPr lang="pt-BR" dirty="0" smtClean="0"/>
          </a:p>
          <a:p>
            <a:pPr lvl="1" fontAlgn="base"/>
            <a:r>
              <a:rPr lang="pt-BR" dirty="0" err="1" smtClean="0"/>
              <a:t>Plugins</a:t>
            </a:r>
            <a:endParaRPr lang="pt-BR" dirty="0" smtClean="0"/>
          </a:p>
          <a:p>
            <a:pPr lvl="1" fontAlgn="base"/>
            <a:r>
              <a:rPr lang="pt-BR" dirty="0" err="1" smtClean="0"/>
              <a:t>mongodb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880775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3 – </a:t>
            </a:r>
            <a:r>
              <a:rPr lang="pt-BR" dirty="0" smtClean="0"/>
              <a:t>Instalaç</a:t>
            </a:r>
            <a:r>
              <a:rPr lang="pt-BR" dirty="0" smtClean="0"/>
              <a:t>ão e distribuição</a:t>
            </a:r>
          </a:p>
          <a:p>
            <a:pPr lvl="1" fontAlgn="base"/>
            <a:r>
              <a:rPr lang="pt-BR" dirty="0" smtClean="0"/>
              <a:t>Download e cópia de arquivos</a:t>
            </a:r>
          </a:p>
          <a:p>
            <a:pPr lvl="1" fontAlgn="base"/>
            <a:r>
              <a:rPr lang="pt-BR" dirty="0" smtClean="0"/>
              <a:t>CDN</a:t>
            </a:r>
          </a:p>
          <a:p>
            <a:pPr lvl="1" fontAlgn="base"/>
            <a:r>
              <a:rPr lang="pt-BR" dirty="0" err="1" smtClean="0"/>
              <a:t>Bower</a:t>
            </a:r>
            <a:endParaRPr lang="pt-BR" dirty="0" smtClean="0"/>
          </a:p>
          <a:p>
            <a:pPr lvl="1" fontAlgn="base"/>
            <a:r>
              <a:rPr lang="pt-BR" dirty="0" smtClean="0"/>
              <a:t>Comprimindo </a:t>
            </a:r>
            <a:r>
              <a:rPr lang="pt-BR" dirty="0" err="1" smtClean="0"/>
              <a:t>css</a:t>
            </a:r>
            <a:endParaRPr lang="pt-BR" dirty="0" smtClean="0"/>
          </a:p>
          <a:p>
            <a:pPr lvl="1" fontAlgn="base"/>
            <a:r>
              <a:rPr lang="pt-BR" dirty="0" smtClean="0"/>
              <a:t>Comprimindo </a:t>
            </a:r>
            <a:r>
              <a:rPr lang="pt-BR" dirty="0" err="1" smtClean="0"/>
              <a:t>javascript</a:t>
            </a:r>
            <a:endParaRPr lang="pt-BR" dirty="0" smtClean="0"/>
          </a:p>
          <a:p>
            <a:pPr lvl="2" fontAlgn="base"/>
            <a:endParaRPr lang="pt-BR" dirty="0" smtClean="0"/>
          </a:p>
          <a:p>
            <a:pPr lvl="1"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225529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pPr fontAlgn="base"/>
            <a:r>
              <a:rPr lang="pt-BR" b="1" dirty="0"/>
              <a:t>Módulo 4 – introdução ao </a:t>
            </a:r>
            <a:r>
              <a:rPr lang="pt-BR" b="1" dirty="0" err="1"/>
              <a:t>angularjs</a:t>
            </a:r>
            <a:endParaRPr lang="pt-BR" b="1" dirty="0"/>
          </a:p>
          <a:p>
            <a:pPr lvl="1" fontAlgn="base"/>
            <a:r>
              <a:rPr lang="pt-BR" b="1" dirty="0" err="1"/>
              <a:t>Kickstart</a:t>
            </a:r>
            <a:endParaRPr lang="pt-BR" b="1" dirty="0"/>
          </a:p>
          <a:p>
            <a:pPr lvl="1" fontAlgn="base"/>
            <a:r>
              <a:rPr lang="pt-BR" dirty="0" err="1"/>
              <a:t>Controllers</a:t>
            </a:r>
            <a:endParaRPr lang="pt-BR" dirty="0"/>
          </a:p>
          <a:p>
            <a:pPr lvl="1" fontAlgn="base"/>
            <a:r>
              <a:rPr lang="pt-BR" dirty="0"/>
              <a:t>Listas</a:t>
            </a:r>
          </a:p>
          <a:p>
            <a:pPr lvl="1" fontAlgn="base"/>
            <a:r>
              <a:rPr lang="pt-BR" dirty="0"/>
              <a:t>Trabalhando com dados</a:t>
            </a:r>
          </a:p>
          <a:p>
            <a:pPr lvl="1" fontAlgn="base"/>
            <a:r>
              <a:rPr lang="pt-BR" dirty="0"/>
              <a:t>Outros</a:t>
            </a:r>
          </a:p>
          <a:p>
            <a:pPr lvl="1" fontAlgn="base"/>
            <a:r>
              <a:rPr lang="pt-BR" dirty="0"/>
              <a:t>Todo </a:t>
            </a:r>
            <a:r>
              <a:rPr lang="pt-BR" dirty="0" err="1"/>
              <a:t>app</a:t>
            </a:r>
            <a:endParaRPr lang="pt-BR" dirty="0"/>
          </a:p>
          <a:p>
            <a:pPr lvl="1" fontAlgn="base"/>
            <a:r>
              <a:rPr lang="pt-BR" dirty="0"/>
              <a:t>Módulos e dependências</a:t>
            </a:r>
          </a:p>
          <a:p>
            <a:pPr lvl="1" fontAlgn="base"/>
            <a:r>
              <a:rPr lang="pt-BR" dirty="0"/>
              <a:t>Rotas</a:t>
            </a:r>
          </a:p>
          <a:p>
            <a:pPr lvl="1" fontAlgn="base"/>
            <a:r>
              <a:rPr lang="pt-BR" dirty="0"/>
              <a:t>Estruturando a aplicação</a:t>
            </a:r>
          </a:p>
          <a:p>
            <a:pPr lvl="1" fontAlgn="base"/>
            <a:r>
              <a:rPr lang="pt-BR" dirty="0"/>
              <a:t>Criando um </a:t>
            </a:r>
            <a:r>
              <a:rPr lang="pt-BR" dirty="0" err="1"/>
              <a:t>crud</a:t>
            </a:r>
            <a:endParaRPr lang="pt-BR" dirty="0"/>
          </a:p>
          <a:p>
            <a:pPr lvl="2" fontAlgn="base"/>
            <a:endParaRPr lang="pt-BR" dirty="0" smtClean="0"/>
          </a:p>
          <a:p>
            <a:pPr lvl="1"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82461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137</Words>
  <Application>Microsoft Macintosh PowerPoint</Application>
  <PresentationFormat>Custom</PresentationFormat>
  <Paragraphs>48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Tema do Office</vt:lpstr>
      <vt:lpstr>Construindo Front-ends ricos com AngularJS – Parte 1</vt:lpstr>
      <vt:lpstr>Sobre mim</vt:lpstr>
      <vt:lpstr>Sobre este treinamento</vt:lpstr>
      <vt:lpstr>Agenda</vt:lpstr>
      <vt:lpstr>Agenda</vt:lpstr>
      <vt:lpstr>Agenda</vt:lpstr>
      <vt:lpstr>Agenda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André Baltieri</cp:lastModifiedBy>
  <cp:revision>55</cp:revision>
  <dcterms:created xsi:type="dcterms:W3CDTF">2015-02-23T22:14:06Z</dcterms:created>
  <dcterms:modified xsi:type="dcterms:W3CDTF">2015-05-22T16:40:59Z</dcterms:modified>
</cp:coreProperties>
</file>