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1" r:id="rId6"/>
    <p:sldId id="295" r:id="rId7"/>
    <p:sldId id="35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12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5/22/15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FERRAMENTAL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2 - Introdução</a:t>
            </a:r>
            <a:endParaRPr lang="pt-BR" dirty="0"/>
          </a:p>
          <a:p>
            <a:pPr lvl="1" fontAlgn="base"/>
            <a:r>
              <a:rPr lang="pt-BR" dirty="0" err="1"/>
              <a:t>Sos</a:t>
            </a:r>
            <a:r>
              <a:rPr lang="pt-BR" dirty="0"/>
              <a:t> e Terminais</a:t>
            </a:r>
          </a:p>
          <a:p>
            <a:pPr lvl="1" fontAlgn="base"/>
            <a:r>
              <a:rPr lang="pt-BR" dirty="0" err="1"/>
              <a:t>Nodejs</a:t>
            </a:r>
            <a:r>
              <a:rPr lang="pt-BR" dirty="0"/>
              <a:t> e </a:t>
            </a:r>
            <a:r>
              <a:rPr lang="pt-BR" dirty="0" err="1"/>
              <a:t>npm</a:t>
            </a:r>
            <a:endParaRPr lang="pt-BR" dirty="0"/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 e </a:t>
            </a:r>
            <a:r>
              <a:rPr lang="pt-BR" dirty="0" err="1"/>
              <a:t>grunt</a:t>
            </a:r>
            <a:endParaRPr lang="pt-BR" dirty="0"/>
          </a:p>
          <a:p>
            <a:pPr lvl="1" fontAlgn="base"/>
            <a:r>
              <a:rPr lang="pt-BR" dirty="0" err="1"/>
              <a:t>Vs</a:t>
            </a:r>
            <a:r>
              <a:rPr lang="pt-BR" dirty="0"/>
              <a:t>, sublime, </a:t>
            </a:r>
            <a:r>
              <a:rPr lang="pt-BR" dirty="0" err="1"/>
              <a:t>brackets</a:t>
            </a:r>
            <a:r>
              <a:rPr lang="pt-BR" dirty="0"/>
              <a:t>, </a:t>
            </a:r>
            <a:r>
              <a:rPr lang="pt-BR" dirty="0" err="1"/>
              <a:t>webstorm</a:t>
            </a:r>
            <a:endParaRPr lang="pt-BR" dirty="0"/>
          </a:p>
          <a:p>
            <a:pPr lvl="1" fontAlgn="base"/>
            <a:r>
              <a:rPr lang="pt-BR" dirty="0" err="1"/>
              <a:t>Plugins</a:t>
            </a:r>
            <a:endParaRPr lang="pt-BR" dirty="0"/>
          </a:p>
          <a:p>
            <a:pPr lvl="1" fontAlgn="base"/>
            <a:r>
              <a:rPr lang="pt-BR" dirty="0" err="1"/>
              <a:t>mongodb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Sobre serviços na plataforma .NET</a:t>
            </a:r>
          </a:p>
          <a:p>
            <a:pPr fontAlgn="base"/>
            <a:r>
              <a:rPr lang="pt-BR" dirty="0" smtClean="0"/>
              <a:t>SOA e </a:t>
            </a:r>
            <a:r>
              <a:rPr lang="pt-BR" dirty="0" err="1" smtClean="0"/>
              <a:t>WebAPI</a:t>
            </a:r>
            <a:endParaRPr lang="pt-BR" dirty="0" smtClean="0"/>
          </a:p>
          <a:p>
            <a:pPr fontAlgn="base"/>
            <a:r>
              <a:rPr lang="pt-BR" dirty="0" err="1" smtClean="0"/>
              <a:t>Wcf</a:t>
            </a:r>
            <a:r>
              <a:rPr lang="pt-BR" dirty="0" smtClean="0"/>
              <a:t> e </a:t>
            </a:r>
            <a:r>
              <a:rPr lang="pt-BR" dirty="0" err="1" smtClean="0"/>
              <a:t>WebAPI</a:t>
            </a:r>
            <a:endParaRPr lang="pt-BR" dirty="0" smtClean="0"/>
          </a:p>
          <a:p>
            <a:pPr fontAlgn="base"/>
            <a:r>
              <a:rPr lang="pt-BR" dirty="0" smtClean="0"/>
              <a:t>SOAP </a:t>
            </a:r>
            <a:r>
              <a:rPr lang="pt-BR" dirty="0" err="1" smtClean="0"/>
              <a:t>vs</a:t>
            </a:r>
            <a:r>
              <a:rPr lang="pt-BR" dirty="0" smtClean="0"/>
              <a:t> REST</a:t>
            </a:r>
          </a:p>
          <a:p>
            <a:pPr fontAlgn="base"/>
            <a:r>
              <a:rPr lang="pt-BR" dirty="0" smtClean="0"/>
              <a:t>Cenários de uso do </a:t>
            </a:r>
            <a:r>
              <a:rPr lang="pt-BR" dirty="0" err="1" smtClean="0"/>
              <a:t>WebAPI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WebAPI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É Uma extensão do ASP.NET MVC</a:t>
            </a:r>
          </a:p>
          <a:p>
            <a:pPr fontAlgn="base"/>
            <a:r>
              <a:rPr lang="pt-BR" dirty="0" smtClean="0"/>
              <a:t>No MVC 5 não tem mais o nome “</a:t>
            </a:r>
            <a:r>
              <a:rPr lang="pt-BR" dirty="0" err="1" smtClean="0"/>
              <a:t>webapi</a:t>
            </a:r>
            <a:r>
              <a:rPr lang="pt-BR" dirty="0" smtClean="0"/>
              <a:t>”</a:t>
            </a:r>
          </a:p>
          <a:p>
            <a:pPr fontAlgn="base"/>
            <a:r>
              <a:rPr lang="pt-BR" dirty="0" smtClean="0"/>
              <a:t>Tem o mesmo pipeline de uma aplicação ASP.NET MVC</a:t>
            </a:r>
          </a:p>
          <a:p>
            <a:pPr fontAlgn="base"/>
            <a:r>
              <a:rPr lang="pt-BR" dirty="0" smtClean="0"/>
              <a:t>O </a:t>
            </a:r>
            <a:r>
              <a:rPr lang="pt-BR" dirty="0" err="1" smtClean="0"/>
              <a:t>deploy</a:t>
            </a:r>
            <a:r>
              <a:rPr lang="pt-BR" dirty="0" smtClean="0"/>
              <a:t> é igual ao de uma aplicação ASP.NET MVC</a:t>
            </a:r>
          </a:p>
          <a:p>
            <a:pPr fontAlgn="base"/>
            <a:r>
              <a:rPr lang="pt-BR" dirty="0" err="1" smtClean="0"/>
              <a:t>Expôe</a:t>
            </a:r>
            <a:r>
              <a:rPr lang="pt-BR" dirty="0" smtClean="0"/>
              <a:t> JSON ao invés de HTML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257434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Como funciona uma API na prática</a:t>
            </a:r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Criando sua primeira API com </a:t>
            </a:r>
            <a:r>
              <a:rPr lang="pt-BR" dirty="0" err="1" smtClean="0"/>
              <a:t>Scaffold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739786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128</Words>
  <Application>Microsoft Macintosh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Módulo 2</vt:lpstr>
      <vt:lpstr>Módulo 2 - Agenda</vt:lpstr>
      <vt:lpstr>O que é o WebAPI?</vt:lpstr>
      <vt:lpstr>O que é o WebAPI?</vt:lpstr>
      <vt:lpstr>O que é o WebAPI?</vt:lpstr>
      <vt:lpstr>DEMO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André Baltieri</cp:lastModifiedBy>
  <cp:revision>54</cp:revision>
  <dcterms:created xsi:type="dcterms:W3CDTF">2015-02-23T22:14:06Z</dcterms:created>
  <dcterms:modified xsi:type="dcterms:W3CDTF">2015-05-22T16:28:41Z</dcterms:modified>
</cp:coreProperties>
</file>