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295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-112" y="-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INSTALAÇ</a:t>
            </a:r>
            <a:r>
              <a:rPr lang="pt-BR" dirty="0" smtClean="0"/>
              <a:t>ÃO E Distribuição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3 -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3 </a:t>
            </a:r>
            <a:r>
              <a:rPr lang="pt-BR" b="1" dirty="0" smtClean="0"/>
              <a:t>– </a:t>
            </a:r>
            <a:r>
              <a:rPr lang="pt-BR" b="1" dirty="0" smtClean="0"/>
              <a:t>instalaç</a:t>
            </a:r>
            <a:r>
              <a:rPr lang="pt-BR" b="1" dirty="0" smtClean="0"/>
              <a:t>ão e distribuição</a:t>
            </a:r>
            <a:endParaRPr lang="pt-BR" dirty="0"/>
          </a:p>
          <a:p>
            <a:pPr lvl="1" fontAlgn="base"/>
            <a:r>
              <a:rPr lang="pt-BR" dirty="0"/>
              <a:t>Download e cópia de arquivos</a:t>
            </a:r>
          </a:p>
          <a:p>
            <a:pPr lvl="1" fontAlgn="base"/>
            <a:r>
              <a:rPr lang="pt-BR" dirty="0"/>
              <a:t>CDN</a:t>
            </a:r>
          </a:p>
          <a:p>
            <a:pPr lvl="1" fontAlgn="base"/>
            <a:r>
              <a:rPr lang="pt-BR" dirty="0" err="1"/>
              <a:t>Bower</a:t>
            </a:r>
            <a:endParaRPr lang="pt-BR" dirty="0"/>
          </a:p>
          <a:p>
            <a:pPr lvl="1" fontAlgn="base"/>
            <a:r>
              <a:rPr lang="pt-BR" dirty="0"/>
              <a:t>Comprimindo </a:t>
            </a:r>
            <a:r>
              <a:rPr lang="pt-BR" dirty="0" err="1"/>
              <a:t>css</a:t>
            </a:r>
            <a:endParaRPr lang="pt-BR" dirty="0"/>
          </a:p>
          <a:p>
            <a:pPr lvl="1" fontAlgn="base"/>
            <a:r>
              <a:rPr lang="pt-BR" dirty="0"/>
              <a:t>Comprimindo </a:t>
            </a:r>
            <a:r>
              <a:rPr lang="pt-BR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Padronizando as mensagens de retorno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3 – Aula 1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Padronizando as Mensagens de Retorno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O que são os HTTP </a:t>
            </a:r>
            <a:r>
              <a:rPr lang="pt-BR" dirty="0" err="1" smtClean="0"/>
              <a:t>Messages</a:t>
            </a:r>
            <a:r>
              <a:rPr lang="pt-BR" dirty="0" smtClean="0"/>
              <a:t>?</a:t>
            </a:r>
          </a:p>
          <a:p>
            <a:pPr fontAlgn="base"/>
            <a:r>
              <a:rPr lang="pt-BR" dirty="0" smtClean="0"/>
              <a:t>Por que utilizar </a:t>
            </a:r>
            <a:r>
              <a:rPr lang="pt-BR" dirty="0" err="1" smtClean="0"/>
              <a:t>Http</a:t>
            </a:r>
            <a:r>
              <a:rPr lang="pt-BR" dirty="0" smtClean="0"/>
              <a:t> </a:t>
            </a:r>
            <a:r>
              <a:rPr lang="pt-BR" dirty="0" err="1" smtClean="0"/>
              <a:t>Message</a:t>
            </a:r>
            <a:r>
              <a:rPr lang="pt-BR" dirty="0" smtClean="0"/>
              <a:t>?</a:t>
            </a:r>
          </a:p>
          <a:p>
            <a:pPr fontAlgn="base"/>
            <a:r>
              <a:rPr lang="pt-BR" dirty="0" smtClean="0"/>
              <a:t>Melhorando o padrão de retorno de dados</a:t>
            </a:r>
          </a:p>
          <a:p>
            <a:pPr fontAlgn="base"/>
            <a:r>
              <a:rPr lang="pt-BR" dirty="0" smtClean="0"/>
              <a:t>Lista completa de códigos HTTP e seus significados</a:t>
            </a:r>
          </a:p>
          <a:p>
            <a:pPr lvl="1" fontAlgn="base"/>
            <a:r>
              <a:rPr lang="pt-BR" dirty="0"/>
              <a:t>http://pt.wikipedia.org/wiki/Lista_de_c%C3%B3digos_de_status_HTTP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Padronizando retorno de mensagens utilizando </a:t>
            </a:r>
            <a:r>
              <a:rPr lang="pt-BR" dirty="0" err="1" smtClean="0"/>
              <a:t>HttpMessage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33174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89</Words>
  <Application>Microsoft Macintosh PowerPoint</Application>
  <PresentationFormat>Custom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Tema do Office</vt:lpstr>
      <vt:lpstr>Módulo 3</vt:lpstr>
      <vt:lpstr>Módulo 3 - Agenda</vt:lpstr>
      <vt:lpstr>Padronizando as mensagens de retorno</vt:lpstr>
      <vt:lpstr>Padronizando as Mensagens de Retorno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André Baltieri</cp:lastModifiedBy>
  <cp:revision>58</cp:revision>
  <dcterms:created xsi:type="dcterms:W3CDTF">2015-02-23T22:14:06Z</dcterms:created>
  <dcterms:modified xsi:type="dcterms:W3CDTF">2015-05-22T16:30:22Z</dcterms:modified>
</cp:coreProperties>
</file>