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47" r:id="rId15"/>
    <p:sldId id="264" r:id="rId16"/>
    <p:sldId id="29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6283" autoAdjust="0"/>
    <p:restoredTop sz="94660"/>
  </p:normalViewPr>
  <p:slideViewPr>
    <p:cSldViewPr snapToGrid="0">
      <p:cViewPr varScale="1">
        <p:scale>
          <a:sx n="31" d="100"/>
          <a:sy n="31" d="100"/>
        </p:scale>
        <p:origin x="-120" y="-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Rotas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Trabalhando </a:t>
            </a:r>
            <a:r>
              <a:rPr lang="pt-BR" dirty="0"/>
              <a:t>com rotas</a:t>
            </a:r>
          </a:p>
          <a:p>
            <a:pPr fontAlgn="base"/>
            <a:r>
              <a:rPr lang="pt-BR" dirty="0" err="1"/>
              <a:t>Views</a:t>
            </a:r>
            <a:r>
              <a:rPr lang="pt-BR" dirty="0"/>
              <a:t>, rotas e </a:t>
            </a:r>
            <a:r>
              <a:rPr lang="pt-BR" dirty="0" err="1"/>
              <a:t>controllers</a:t>
            </a:r>
            <a:endParaRPr lang="pt-BR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6416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Estruturando 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Estrutura </a:t>
            </a:r>
            <a:r>
              <a:rPr lang="pt-BR" dirty="0"/>
              <a:t>por tipos</a:t>
            </a:r>
          </a:p>
          <a:p>
            <a:pPr fontAlgn="base"/>
            <a:r>
              <a:rPr lang="pt-BR" dirty="0"/>
              <a:t>Estrutura por módulos</a:t>
            </a:r>
          </a:p>
          <a:p>
            <a:pPr fontAlgn="base"/>
            <a:r>
              <a:rPr lang="pt-BR" dirty="0"/>
              <a:t>Estrutura por componentes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267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CRUD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uma aplicação com </a:t>
            </a:r>
            <a:r>
              <a:rPr lang="pt-BR" dirty="0" err="1"/>
              <a:t>crud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0251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CRUD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uma aplicação com </a:t>
            </a:r>
            <a:r>
              <a:rPr lang="pt-BR" dirty="0" err="1"/>
              <a:t>crud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6447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as mensagens de retorno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as Mensagens de Retorno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O que são os HTTP </a:t>
            </a:r>
            <a:r>
              <a:rPr lang="pt-BR" dirty="0" err="1" smtClean="0"/>
              <a:t>Messages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Por que utilizar </a:t>
            </a:r>
            <a:r>
              <a:rPr lang="pt-BR" dirty="0" err="1" smtClean="0"/>
              <a:t>Http</a:t>
            </a:r>
            <a:r>
              <a:rPr lang="pt-BR" dirty="0" smtClean="0"/>
              <a:t> </a:t>
            </a:r>
            <a:r>
              <a:rPr lang="pt-BR" dirty="0" err="1" smtClean="0"/>
              <a:t>Message</a:t>
            </a:r>
            <a:r>
              <a:rPr lang="pt-BR" dirty="0" smtClean="0"/>
              <a:t>?</a:t>
            </a:r>
          </a:p>
          <a:p>
            <a:pPr fontAlgn="base"/>
            <a:r>
              <a:rPr lang="pt-BR" dirty="0" smtClean="0"/>
              <a:t>Melhorando o padrão de retorno de dados</a:t>
            </a:r>
          </a:p>
          <a:p>
            <a:pPr fontAlgn="base"/>
            <a:r>
              <a:rPr lang="pt-BR" dirty="0" smtClean="0"/>
              <a:t>Lista completa de códigos HTTP e seus significados</a:t>
            </a:r>
          </a:p>
          <a:p>
            <a:pPr lvl="1" fontAlgn="base"/>
            <a:r>
              <a:rPr lang="pt-BR" dirty="0"/>
              <a:t>http://pt.wikipedia.org/wiki/Lista_de_c%C3%B3digos_de_status_HTTP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Padronizando retorno de mensagens utilizando </a:t>
            </a:r>
            <a:r>
              <a:rPr lang="pt-BR" dirty="0" err="1" smtClean="0"/>
              <a:t>HttpMessage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– introdução ao </a:t>
            </a:r>
            <a:r>
              <a:rPr lang="pt-BR" b="1" dirty="0" err="1" smtClean="0"/>
              <a:t>angularjs</a:t>
            </a:r>
            <a:endParaRPr lang="pt-BR" b="1" dirty="0" smtClean="0"/>
          </a:p>
          <a:p>
            <a:pPr lvl="1" fontAlgn="base"/>
            <a:r>
              <a:rPr lang="pt-BR" b="1" dirty="0" err="1" smtClean="0"/>
              <a:t>Kickstart</a:t>
            </a:r>
            <a:endParaRPr lang="pt-BR" b="1" dirty="0" smtClean="0"/>
          </a:p>
          <a:p>
            <a:pPr lvl="1" fontAlgn="base"/>
            <a:r>
              <a:rPr lang="pt-BR" dirty="0" err="1" smtClean="0"/>
              <a:t>Controllers</a:t>
            </a:r>
            <a:endParaRPr lang="pt-BR" dirty="0" smtClean="0"/>
          </a:p>
          <a:p>
            <a:pPr lvl="1" fontAlgn="base"/>
            <a:r>
              <a:rPr lang="pt-BR" dirty="0" smtClean="0"/>
              <a:t>Listas</a:t>
            </a:r>
          </a:p>
          <a:p>
            <a:pPr lvl="1" fontAlgn="base"/>
            <a:r>
              <a:rPr lang="pt-BR" dirty="0" smtClean="0"/>
              <a:t>Trabalhando com dados</a:t>
            </a:r>
          </a:p>
          <a:p>
            <a:pPr lvl="1" fontAlgn="base"/>
            <a:r>
              <a:rPr lang="pt-BR" dirty="0" smtClean="0"/>
              <a:t>Outros</a:t>
            </a:r>
          </a:p>
          <a:p>
            <a:pPr lvl="1" fontAlgn="base"/>
            <a:r>
              <a:rPr lang="pt-BR" dirty="0" smtClean="0"/>
              <a:t>Todo </a:t>
            </a:r>
            <a:r>
              <a:rPr lang="pt-BR" dirty="0" err="1" smtClean="0"/>
              <a:t>app</a:t>
            </a:r>
            <a:endParaRPr lang="pt-BR" dirty="0" smtClean="0"/>
          </a:p>
          <a:p>
            <a:pPr lvl="1" fontAlgn="base"/>
            <a:r>
              <a:rPr lang="pt-BR" dirty="0" smtClean="0"/>
              <a:t>M</a:t>
            </a:r>
            <a:r>
              <a:rPr lang="pt-BR" dirty="0" smtClean="0"/>
              <a:t>ódulos e dependências</a:t>
            </a:r>
          </a:p>
          <a:p>
            <a:pPr lvl="1" fontAlgn="base"/>
            <a:r>
              <a:rPr lang="pt-BR" dirty="0" smtClean="0"/>
              <a:t>Rotas</a:t>
            </a:r>
          </a:p>
          <a:p>
            <a:pPr lvl="1" fontAlgn="base"/>
            <a:r>
              <a:rPr lang="pt-BR" dirty="0" smtClean="0"/>
              <a:t>Estruturando a aplicaç</a:t>
            </a:r>
            <a:r>
              <a:rPr lang="pt-BR" dirty="0" smtClean="0"/>
              <a:t>ão</a:t>
            </a:r>
          </a:p>
          <a:p>
            <a:pPr lvl="1" fontAlgn="base"/>
            <a:r>
              <a:rPr lang="pt-BR" dirty="0" smtClean="0"/>
              <a:t>Criando um </a:t>
            </a:r>
            <a:r>
              <a:rPr lang="pt-BR" dirty="0" err="1" smtClean="0"/>
              <a:t>crud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Kickstart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fontAlgn="base"/>
            <a:r>
              <a:rPr lang="pt-BR" dirty="0" err="1" smtClean="0"/>
              <a:t>Mv</a:t>
            </a:r>
            <a:r>
              <a:rPr lang="pt-BR" dirty="0" smtClean="0"/>
              <a:t>*</a:t>
            </a:r>
          </a:p>
          <a:p>
            <a:pPr fontAlgn="base"/>
            <a:r>
              <a:rPr lang="pt-BR" dirty="0" smtClean="0"/>
              <a:t>NG</a:t>
            </a:r>
            <a:r>
              <a:rPr lang="pt-BR" dirty="0"/>
              <a:t>-APP</a:t>
            </a:r>
          </a:p>
          <a:p>
            <a:pPr fontAlgn="base"/>
            <a:r>
              <a:rPr lang="pt-BR" dirty="0"/>
              <a:t>NG-</a:t>
            </a:r>
            <a:r>
              <a:rPr lang="pt-BR" dirty="0" err="1"/>
              <a:t>model</a:t>
            </a:r>
            <a:endParaRPr lang="pt-BR" dirty="0"/>
          </a:p>
          <a:p>
            <a:pPr fontAlgn="base"/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8107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um </a:t>
            </a:r>
            <a:r>
              <a:rPr lang="pt-BR" dirty="0" err="1"/>
              <a:t>controller</a:t>
            </a:r>
            <a:endParaRPr lang="pt-BR" dirty="0"/>
          </a:p>
          <a:p>
            <a:pPr fontAlgn="base"/>
            <a:r>
              <a:rPr lang="pt-BR" dirty="0"/>
              <a:t>$</a:t>
            </a:r>
            <a:r>
              <a:rPr lang="pt-BR" dirty="0" err="1"/>
              <a:t>scope</a:t>
            </a:r>
            <a:endParaRPr lang="pt-BR" dirty="0"/>
          </a:p>
          <a:p>
            <a:pPr fontAlgn="base"/>
            <a:r>
              <a:rPr lang="pt-BR" dirty="0"/>
              <a:t>NG-</a:t>
            </a:r>
            <a:r>
              <a:rPr lang="pt-BR" dirty="0" err="1"/>
              <a:t>controller</a:t>
            </a:r>
            <a:endParaRPr lang="pt-BR" dirty="0"/>
          </a:p>
          <a:p>
            <a:pPr fontAlgn="base"/>
            <a:r>
              <a:rPr lang="pt-BR" dirty="0" err="1"/>
              <a:t>Ng</a:t>
            </a:r>
            <a:r>
              <a:rPr lang="pt-BR" dirty="0"/>
              <a:t>-click</a:t>
            </a:r>
          </a:p>
        </p:txBody>
      </p:sp>
    </p:spTree>
    <p:extLst>
      <p:ext uri="{BB962C8B-B14F-4D97-AF65-F5344CB8AC3E}">
        <p14:creationId xmlns:p14="http://schemas.microsoft.com/office/powerpoint/2010/main" val="2208432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Arrays</a:t>
            </a:r>
            <a:endParaRPr lang="pt-BR" dirty="0"/>
          </a:p>
          <a:p>
            <a:pPr fontAlgn="base"/>
            <a:r>
              <a:rPr lang="pt-BR" dirty="0" err="1"/>
              <a:t>Ng-repeat</a:t>
            </a:r>
            <a:endParaRPr lang="pt-BR" dirty="0"/>
          </a:p>
          <a:p>
            <a:pPr lvl="1" fontAlgn="base"/>
            <a:r>
              <a:rPr lang="pt-BR" dirty="0" err="1"/>
              <a:t>Filter</a:t>
            </a:r>
            <a:endParaRPr lang="pt-BR" dirty="0"/>
          </a:p>
          <a:p>
            <a:pPr lvl="1" fontAlgn="base"/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pPr fontAlgn="base"/>
            <a:r>
              <a:rPr lang="pt-BR" dirty="0" err="1"/>
              <a:t>Push</a:t>
            </a:r>
            <a:endParaRPr lang="pt-BR" dirty="0"/>
          </a:p>
          <a:p>
            <a:pPr fontAlgn="base"/>
            <a:r>
              <a:rPr lang="pt-BR" dirty="0"/>
              <a:t>Splice</a:t>
            </a:r>
          </a:p>
          <a:p>
            <a:pPr fontAlgn="base"/>
            <a:r>
              <a:rPr lang="pt-BR" dirty="0" err="1"/>
              <a:t>Length</a:t>
            </a:r>
            <a:endParaRPr lang="pt-BR" dirty="0"/>
          </a:p>
          <a:p>
            <a:pPr fontAlgn="base"/>
            <a:r>
              <a:rPr lang="pt-BR" dirty="0" err="1"/>
              <a:t>Foreach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0952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err="1" smtClean="0"/>
              <a:t>Tojson</a:t>
            </a:r>
            <a:endParaRPr lang="pt-BR" dirty="0"/>
          </a:p>
          <a:p>
            <a:pPr fontAlgn="base"/>
            <a:r>
              <a:rPr lang="pt-BR" dirty="0" err="1"/>
              <a:t>Fromjson</a:t>
            </a:r>
            <a:endParaRPr lang="pt-BR" dirty="0"/>
          </a:p>
          <a:p>
            <a:pPr fontAlgn="base"/>
            <a:r>
              <a:rPr lang="pt-BR" dirty="0"/>
              <a:t>Local/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storage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7891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28600" lvl="1" fontAlgn="base">
              <a:spcBef>
                <a:spcPts val="1000"/>
              </a:spcBef>
            </a:pPr>
            <a:r>
              <a:rPr lang="pt-BR" dirty="0" smtClean="0"/>
              <a:t>Funções </a:t>
            </a:r>
            <a:r>
              <a:rPr lang="pt-BR" dirty="0"/>
              <a:t>computadas</a:t>
            </a:r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</a:t>
            </a:r>
            <a:r>
              <a:rPr lang="pt-BR" dirty="0"/>
              <a:t>-show e </a:t>
            </a:r>
            <a:r>
              <a:rPr lang="pt-BR" dirty="0" err="1"/>
              <a:t>ng-hide</a:t>
            </a:r>
            <a:endParaRPr lang="pt-BR" dirty="0"/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Ng-if</a:t>
            </a:r>
            <a:endParaRPr lang="pt-BR" dirty="0"/>
          </a:p>
          <a:p>
            <a:pPr marL="228600" lvl="1" fontAlgn="base">
              <a:spcBef>
                <a:spcPts val="1000"/>
              </a:spcBef>
            </a:pPr>
            <a:r>
              <a:rPr lang="pt-BR" dirty="0" err="1"/>
              <a:t>Ng-class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9226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TODO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Criando </a:t>
            </a:r>
            <a:r>
              <a:rPr lang="pt-BR" dirty="0"/>
              <a:t>sua primeira aplicação com </a:t>
            </a:r>
            <a:r>
              <a:rPr lang="pt-BR" dirty="0" err="1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7995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Módulos </a:t>
            </a:r>
            <a:r>
              <a:rPr lang="pt-BR" dirty="0"/>
              <a:t>e </a:t>
            </a:r>
            <a:r>
              <a:rPr lang="pt-BR" dirty="0" smtClean="0"/>
              <a:t>Dependências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Por </a:t>
            </a:r>
            <a:r>
              <a:rPr lang="pt-BR" dirty="0"/>
              <a:t>que modularizar?</a:t>
            </a:r>
          </a:p>
          <a:p>
            <a:pPr fontAlgn="base"/>
            <a:r>
              <a:rPr lang="pt-BR" dirty="0"/>
              <a:t>Criando módulos</a:t>
            </a:r>
          </a:p>
          <a:p>
            <a:pPr fontAlgn="base"/>
            <a:r>
              <a:rPr lang="pt-BR" dirty="0"/>
              <a:t>Injetando dependências</a:t>
            </a:r>
          </a:p>
        </p:txBody>
      </p:sp>
    </p:spTree>
    <p:extLst>
      <p:ext uri="{BB962C8B-B14F-4D97-AF65-F5344CB8AC3E}">
        <p14:creationId xmlns:p14="http://schemas.microsoft.com/office/powerpoint/2010/main" val="20631216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214</Words>
  <Application>Microsoft Macintosh PowerPoint</Application>
  <PresentationFormat>Custom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do Office</vt:lpstr>
      <vt:lpstr>Módulo 4</vt:lpstr>
      <vt:lpstr>Módulo 4 - Agenda</vt:lpstr>
      <vt:lpstr>Kickstart</vt:lpstr>
      <vt:lpstr>Controllers</vt:lpstr>
      <vt:lpstr>Listas</vt:lpstr>
      <vt:lpstr>Trabalhando com Dados</vt:lpstr>
      <vt:lpstr>Outros</vt:lpstr>
      <vt:lpstr>TODO App</vt:lpstr>
      <vt:lpstr>Módulos e Dependências</vt:lpstr>
      <vt:lpstr>Rotas</vt:lpstr>
      <vt:lpstr>Estruturando a Aplicação</vt:lpstr>
      <vt:lpstr>CRUD</vt:lpstr>
      <vt:lpstr>CRUD</vt:lpstr>
      <vt:lpstr>Padronizando as mensagens de retorno</vt:lpstr>
      <vt:lpstr>Padronizando as Mensagens de Retorno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62</cp:revision>
  <dcterms:created xsi:type="dcterms:W3CDTF">2015-02-23T22:14:06Z</dcterms:created>
  <dcterms:modified xsi:type="dcterms:W3CDTF">2015-05-22T16:39:41Z</dcterms:modified>
</cp:coreProperties>
</file>