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323" r:id="rId6"/>
    <p:sldId id="324" r:id="rId7"/>
    <p:sldId id="325" r:id="rId8"/>
    <p:sldId id="326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5233" y="1122363"/>
            <a:ext cx="11560628" cy="23876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FFF Tusj" panose="02040802050405020203" pitchFamily="18" charset="0"/>
              </a:rPr>
              <a:t>Bem vindo ao ASP.NET </a:t>
            </a:r>
            <a:r>
              <a:rPr lang="pt-BR" dirty="0" err="1" smtClean="0">
                <a:solidFill>
                  <a:schemeClr val="bg1"/>
                </a:solidFill>
                <a:latin typeface="FFF Tusj" panose="02040802050405020203" pitchFamily="18" charset="0"/>
              </a:rPr>
              <a:t>vNext</a:t>
            </a:r>
            <a:endParaRPr lang="pt-BR" dirty="0">
              <a:solidFill>
                <a:schemeClr val="bg1"/>
              </a:solidFill>
              <a:latin typeface="FFF Tusj" panose="02040802050405020203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Por André </a:t>
            </a:r>
            <a:r>
              <a:rPr lang="pt-BR" dirty="0" err="1" smtClean="0">
                <a:solidFill>
                  <a:schemeClr val="bg1"/>
                </a:solidFill>
                <a:latin typeface="Bebas Neue" panose="020B0606020202050201" pitchFamily="34" charset="0"/>
              </a:rPr>
              <a:t>Baltieri</a:t>
            </a:r>
            <a:r>
              <a:rPr lang="pt-BR" dirty="0" smtClean="0">
                <a:solidFill>
                  <a:schemeClr val="bg1"/>
                </a:solidFill>
                <a:latin typeface="Bebas Neue" panose="020B0606020202050201" pitchFamily="34" charset="0"/>
              </a:rPr>
              <a:t/>
            </a:r>
            <a:br>
              <a:rPr lang="pt-BR" dirty="0" smtClean="0">
                <a:solidFill>
                  <a:schemeClr val="bg1"/>
                </a:solidFill>
                <a:latin typeface="Bebas Neue" panose="020B0606020202050201" pitchFamily="34" charset="0"/>
              </a:rPr>
            </a:br>
            <a:r>
              <a:rPr lang="pt-BR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http://andrebaltieri.net/</a:t>
            </a:r>
          </a:p>
          <a:p>
            <a:endParaRPr lang="pt-BR" dirty="0" smtClean="0">
              <a:solidFill>
                <a:schemeClr val="bg1"/>
              </a:solidFill>
              <a:latin typeface="Bebas Neue" panose="020B0606020202050201" pitchFamily="34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Bebas Neue" panose="020B0606020202050201" pitchFamily="34" charset="0"/>
              </a:rPr>
              <a:t>WORKSHOP realizado em 01/06/2015</a:t>
            </a:r>
            <a:endParaRPr lang="pt-BR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528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mim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Microsoft </a:t>
            </a:r>
            <a:r>
              <a:rPr lang="pt-BR" dirty="0" err="1" smtClean="0"/>
              <a:t>mvp</a:t>
            </a:r>
            <a:r>
              <a:rPr lang="pt-BR" dirty="0" smtClean="0"/>
              <a:t> asp.net/</a:t>
            </a:r>
            <a:r>
              <a:rPr lang="pt-BR" dirty="0" err="1" smtClean="0"/>
              <a:t>iis</a:t>
            </a:r>
            <a:endParaRPr lang="pt-BR" dirty="0" smtClean="0"/>
          </a:p>
          <a:p>
            <a:r>
              <a:rPr lang="pt-BR" dirty="0" smtClean="0"/>
              <a:t>Criador do ASP.NET </a:t>
            </a:r>
            <a:r>
              <a:rPr lang="pt-BR" dirty="0" err="1" smtClean="0"/>
              <a:t>Cast</a:t>
            </a:r>
            <a:endParaRPr lang="pt-BR" dirty="0" smtClean="0"/>
          </a:p>
          <a:p>
            <a:r>
              <a:rPr lang="pt-BR" dirty="0" smtClean="0"/>
              <a:t>Trabalha com desenvolvimento web desde 2003</a:t>
            </a:r>
          </a:p>
          <a:p>
            <a:r>
              <a:rPr lang="pt-BR" dirty="0" smtClean="0"/>
              <a:t>http://andrebaltieri.net/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8968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este workshop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Duração</a:t>
            </a:r>
          </a:p>
          <a:p>
            <a:r>
              <a:rPr lang="pt-BR" dirty="0" smtClean="0"/>
              <a:t>Pausas</a:t>
            </a:r>
          </a:p>
          <a:p>
            <a:r>
              <a:rPr lang="pt-BR" dirty="0" smtClean="0"/>
              <a:t>Slides e código fonte</a:t>
            </a:r>
          </a:p>
          <a:p>
            <a:r>
              <a:rPr lang="pt-BR" dirty="0" smtClean="0"/>
              <a:t>Certificados</a:t>
            </a:r>
          </a:p>
          <a:p>
            <a:r>
              <a:rPr lang="pt-BR" dirty="0" smtClean="0"/>
              <a:t>Gravação do treinamento</a:t>
            </a:r>
          </a:p>
          <a:p>
            <a:r>
              <a:rPr lang="pt-BR" dirty="0" smtClean="0"/>
              <a:t>Dúvidas, críticas, sugestões</a:t>
            </a:r>
          </a:p>
          <a:p>
            <a:r>
              <a:rPr lang="pt-BR" dirty="0" smtClean="0"/>
              <a:t>Não promova a pirataria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0893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1 </a:t>
            </a:r>
            <a:r>
              <a:rPr lang="pt-BR" b="1" dirty="0" smtClean="0"/>
              <a:t>– Sobre o Treinamento</a:t>
            </a:r>
            <a:endParaRPr lang="pt-BR" dirty="0"/>
          </a:p>
          <a:p>
            <a:pPr lvl="1" fontAlgn="base"/>
            <a:r>
              <a:rPr lang="pt-BR" dirty="0" smtClean="0"/>
              <a:t>Seja bem vindo</a:t>
            </a:r>
            <a:endParaRPr lang="pt-BR" dirty="0"/>
          </a:p>
          <a:p>
            <a:pPr lvl="1" fontAlgn="base"/>
            <a:r>
              <a:rPr lang="pt-BR" dirty="0" smtClean="0"/>
              <a:t>Sobre este treinamento</a:t>
            </a:r>
            <a:endParaRPr lang="pt-BR" dirty="0"/>
          </a:p>
          <a:p>
            <a:pPr lvl="1" fontAlgn="base"/>
            <a:r>
              <a:rPr lang="pt-BR" dirty="0" smtClean="0"/>
              <a:t>Apresentação da Agenda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0004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2 – Novidades do .NET Framework</a:t>
            </a:r>
          </a:p>
          <a:p>
            <a:pPr lvl="1" fontAlgn="base"/>
            <a:r>
              <a:rPr lang="pt-BR" dirty="0" smtClean="0"/>
              <a:t>Introdução</a:t>
            </a:r>
          </a:p>
          <a:p>
            <a:pPr lvl="1" fontAlgn="base"/>
            <a:r>
              <a:rPr lang="pt-BR" dirty="0" smtClean="0"/>
              <a:t>Versões do Framework</a:t>
            </a:r>
            <a:endParaRPr lang="pt-BR" dirty="0" smtClean="0"/>
          </a:p>
          <a:p>
            <a:pPr lvl="1" fontAlgn="base"/>
            <a:r>
              <a:rPr lang="pt-BR" smtClean="0"/>
              <a:t>Sistemas operacionais</a:t>
            </a:r>
            <a:endParaRPr lang="pt-BR" dirty="0"/>
          </a:p>
          <a:p>
            <a:pPr lvl="1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807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3 – Novidades do asp.net</a:t>
            </a:r>
          </a:p>
          <a:p>
            <a:pPr lvl="1" fontAlgn="base"/>
            <a:r>
              <a:rPr lang="pt-BR" dirty="0" err="1" smtClean="0"/>
              <a:t>One</a:t>
            </a:r>
            <a:r>
              <a:rPr lang="pt-BR" dirty="0" smtClean="0"/>
              <a:t> asp.net</a:t>
            </a:r>
          </a:p>
          <a:p>
            <a:pPr lvl="1" fontAlgn="base"/>
            <a:r>
              <a:rPr lang="pt-BR" dirty="0" err="1" smtClean="0"/>
              <a:t>Bower</a:t>
            </a:r>
            <a:r>
              <a:rPr lang="pt-BR" dirty="0" smtClean="0"/>
              <a:t>, </a:t>
            </a:r>
            <a:r>
              <a:rPr lang="pt-BR" dirty="0" err="1" smtClean="0"/>
              <a:t>grunt</a:t>
            </a:r>
            <a:r>
              <a:rPr lang="pt-BR" dirty="0" smtClean="0"/>
              <a:t> e </a:t>
            </a:r>
            <a:r>
              <a:rPr lang="pt-BR" dirty="0" err="1" smtClean="0"/>
              <a:t>gulp</a:t>
            </a:r>
            <a:r>
              <a:rPr lang="pt-BR" dirty="0" smtClean="0"/>
              <a:t> para front-</a:t>
            </a:r>
            <a:r>
              <a:rPr lang="pt-BR" dirty="0" err="1" smtClean="0"/>
              <a:t>end</a:t>
            </a:r>
            <a:endParaRPr lang="pt-BR" dirty="0" smtClean="0"/>
          </a:p>
          <a:p>
            <a:pPr lvl="1" fontAlgn="base"/>
            <a:r>
              <a:rPr lang="pt-BR" dirty="0" smtClean="0"/>
              <a:t>Asp.net </a:t>
            </a:r>
            <a:r>
              <a:rPr lang="pt-BR" dirty="0" err="1" smtClean="0"/>
              <a:t>dependency</a:t>
            </a:r>
            <a:r>
              <a:rPr lang="pt-BR" dirty="0" smtClean="0"/>
              <a:t> </a:t>
            </a:r>
            <a:r>
              <a:rPr lang="pt-BR" dirty="0" err="1" smtClean="0"/>
              <a:t>injection</a:t>
            </a:r>
            <a:r>
              <a:rPr lang="pt-BR" dirty="0" smtClean="0"/>
              <a:t> framework</a:t>
            </a:r>
          </a:p>
          <a:p>
            <a:pPr lvl="1" fontAlgn="base"/>
            <a:r>
              <a:rPr lang="pt-BR" dirty="0" err="1" smtClean="0"/>
              <a:t>Tag</a:t>
            </a:r>
            <a:r>
              <a:rPr lang="pt-BR" dirty="0" smtClean="0"/>
              <a:t> </a:t>
            </a:r>
            <a:r>
              <a:rPr lang="pt-BR" dirty="0" err="1" smtClean="0"/>
              <a:t>helpers</a:t>
            </a:r>
            <a:endParaRPr lang="pt-BR" dirty="0" smtClean="0"/>
          </a:p>
          <a:p>
            <a:pPr lvl="1" fontAlgn="base"/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components</a:t>
            </a:r>
            <a:endParaRPr lang="pt-BR" dirty="0" smtClean="0"/>
          </a:p>
          <a:p>
            <a:pPr lvl="1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8882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4 – Novidades do Visual Studio 2015</a:t>
            </a:r>
          </a:p>
          <a:p>
            <a:pPr lvl="1" fontAlgn="base"/>
            <a:r>
              <a:rPr lang="pt-BR" dirty="0" smtClean="0"/>
              <a:t>Novos </a:t>
            </a:r>
            <a:r>
              <a:rPr lang="pt-BR" dirty="0" err="1" smtClean="0"/>
              <a:t>templates</a:t>
            </a:r>
            <a:endParaRPr lang="pt-BR" dirty="0" smtClean="0"/>
          </a:p>
          <a:p>
            <a:pPr lvl="1" fontAlgn="base"/>
            <a:r>
              <a:rPr lang="pt-BR" dirty="0" smtClean="0"/>
              <a:t>Menos </a:t>
            </a:r>
            <a:r>
              <a:rPr lang="pt-BR" dirty="0" err="1" smtClean="0"/>
              <a:t>xml</a:t>
            </a:r>
            <a:r>
              <a:rPr lang="pt-BR" dirty="0" smtClean="0"/>
              <a:t>, mais </a:t>
            </a:r>
            <a:r>
              <a:rPr lang="pt-BR" dirty="0" err="1" smtClean="0"/>
              <a:t>json</a:t>
            </a:r>
            <a:endParaRPr lang="pt-BR" dirty="0" smtClean="0"/>
          </a:p>
          <a:p>
            <a:pPr lvl="1" fontAlgn="base"/>
            <a:r>
              <a:rPr lang="pt-BR" dirty="0" smtClean="0"/>
              <a:t>Suporte a </a:t>
            </a:r>
            <a:r>
              <a:rPr lang="pt-BR" dirty="0" err="1" smtClean="0"/>
              <a:t>bower</a:t>
            </a:r>
            <a:r>
              <a:rPr lang="pt-BR" dirty="0" smtClean="0"/>
              <a:t> e </a:t>
            </a:r>
            <a:r>
              <a:rPr lang="pt-BR" dirty="0" err="1" smtClean="0"/>
              <a:t>grunt</a:t>
            </a:r>
            <a:r>
              <a:rPr lang="pt-BR" dirty="0" smtClean="0"/>
              <a:t>/</a:t>
            </a:r>
            <a:r>
              <a:rPr lang="pt-BR" dirty="0" err="1" smtClean="0"/>
              <a:t>gulp</a:t>
            </a:r>
            <a:r>
              <a:rPr lang="pt-BR" dirty="0" smtClean="0"/>
              <a:t> nativos</a:t>
            </a:r>
          </a:p>
          <a:p>
            <a:pPr lvl="1" fontAlgn="base"/>
            <a:r>
              <a:rPr lang="pt-BR" dirty="0" smtClean="0"/>
              <a:t>Versão </a:t>
            </a:r>
            <a:r>
              <a:rPr lang="pt-BR" dirty="0" err="1" smtClean="0"/>
              <a:t>community</a:t>
            </a:r>
            <a:endParaRPr lang="pt-BR" dirty="0" smtClean="0"/>
          </a:p>
          <a:p>
            <a:pPr lvl="1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1872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5 – Novidades Open </a:t>
            </a:r>
            <a:r>
              <a:rPr lang="pt-BR" b="1" dirty="0" err="1" smtClean="0"/>
              <a:t>source</a:t>
            </a:r>
            <a:endParaRPr lang="pt-BR" b="1" dirty="0" smtClean="0"/>
          </a:p>
          <a:p>
            <a:pPr lvl="1" fontAlgn="base"/>
            <a:r>
              <a:rPr lang="pt-BR" dirty="0" smtClean="0"/>
              <a:t>Visual </a:t>
            </a:r>
            <a:r>
              <a:rPr lang="pt-BR" dirty="0" err="1" smtClean="0"/>
              <a:t>studio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endParaRPr lang="pt-BR" dirty="0" smtClean="0"/>
          </a:p>
          <a:p>
            <a:pPr lvl="1" fontAlgn="base"/>
            <a:r>
              <a:rPr lang="pt-BR" dirty="0" smtClean="0"/>
              <a:t>Asp.net no </a:t>
            </a:r>
            <a:r>
              <a:rPr lang="pt-BR" dirty="0" err="1" smtClean="0"/>
              <a:t>mac</a:t>
            </a:r>
            <a:r>
              <a:rPr lang="pt-BR" dirty="0" smtClean="0"/>
              <a:t>/Linux</a:t>
            </a:r>
          </a:p>
          <a:p>
            <a:pPr lvl="1" fontAlgn="base"/>
            <a:r>
              <a:rPr lang="pt-BR" smtClean="0"/>
              <a:t>mono</a:t>
            </a:r>
            <a:endParaRPr lang="pt-BR" dirty="0" smtClean="0"/>
          </a:p>
          <a:p>
            <a:pPr lvl="1"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0917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142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Bebas Neue</vt:lpstr>
      <vt:lpstr>FFF Tusj</vt:lpstr>
      <vt:lpstr>Tema do Office</vt:lpstr>
      <vt:lpstr>Bem vindo ao ASP.NET vNext</vt:lpstr>
      <vt:lpstr>Sobre mim</vt:lpstr>
      <vt:lpstr>Sobre este workshop</vt:lpstr>
      <vt:lpstr>Agenda</vt:lpstr>
      <vt:lpstr>Agenda</vt:lpstr>
      <vt:lpstr>Agenda</vt:lpstr>
      <vt:lpstr>Agenda</vt:lpstr>
      <vt:lpstr>Agenda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63</cp:revision>
  <dcterms:created xsi:type="dcterms:W3CDTF">2015-02-23T22:14:06Z</dcterms:created>
  <dcterms:modified xsi:type="dcterms:W3CDTF">2015-06-01T18:00:39Z</dcterms:modified>
</cp:coreProperties>
</file>