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.</a:t>
            </a:r>
            <a:r>
              <a:rPr lang="pt-BR" smtClean="0"/>
              <a:t>NET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2 – Novidades do .NET Framework</a:t>
            </a:r>
          </a:p>
          <a:p>
            <a:pPr lvl="1" fontAlgn="base"/>
            <a:r>
              <a:rPr lang="pt-BR" dirty="0"/>
              <a:t>Introdução</a:t>
            </a:r>
          </a:p>
          <a:p>
            <a:pPr lvl="1" fontAlgn="base"/>
            <a:r>
              <a:rPr lang="pt-BR" dirty="0" smtClean="0"/>
              <a:t>Versões do Framework</a:t>
            </a:r>
            <a:endParaRPr lang="pt-BR" dirty="0"/>
          </a:p>
          <a:p>
            <a:pPr lvl="1" fontAlgn="base"/>
            <a:r>
              <a:rPr lang="pt-BR" dirty="0"/>
              <a:t>Windows, Linux e </a:t>
            </a:r>
            <a:r>
              <a:rPr lang="pt-BR" dirty="0" err="1"/>
              <a:t>mac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 do Framework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Full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É o que estamos acostumado</a:t>
            </a:r>
          </a:p>
          <a:p>
            <a:pPr fontAlgn="base"/>
            <a:r>
              <a:rPr lang="pt-BR" dirty="0" smtClean="0"/>
              <a:t>Instalação </a:t>
            </a:r>
            <a:r>
              <a:rPr lang="pt-BR" dirty="0" err="1" smtClean="0"/>
              <a:t>side-by-side</a:t>
            </a:r>
            <a:endParaRPr lang="pt-BR" dirty="0" smtClean="0"/>
          </a:p>
          <a:p>
            <a:pPr fontAlgn="base"/>
            <a:r>
              <a:rPr lang="pt-BR" dirty="0" smtClean="0"/>
              <a:t>Completo</a:t>
            </a:r>
          </a:p>
          <a:p>
            <a:pPr fontAlgn="base"/>
            <a:r>
              <a:rPr lang="pt-BR" dirty="0" smtClean="0"/>
              <a:t>Roda em </a:t>
            </a:r>
            <a:r>
              <a:rPr lang="pt-BR" dirty="0" err="1" smtClean="0"/>
              <a:t>windows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CoreCLR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Básico</a:t>
            </a:r>
          </a:p>
          <a:p>
            <a:pPr lvl="1" fontAlgn="base"/>
            <a:r>
              <a:rPr lang="pt-BR" dirty="0" smtClean="0"/>
              <a:t>Sem Windows </a:t>
            </a:r>
            <a:r>
              <a:rPr lang="pt-BR" dirty="0" err="1" smtClean="0"/>
              <a:t>forms</a:t>
            </a:r>
            <a:r>
              <a:rPr lang="pt-BR" dirty="0" smtClean="0"/>
              <a:t>, web </a:t>
            </a:r>
            <a:r>
              <a:rPr lang="pt-BR" dirty="0" err="1" smtClean="0"/>
              <a:t>forms</a:t>
            </a:r>
            <a:r>
              <a:rPr lang="pt-BR" dirty="0" smtClean="0"/>
              <a:t>, </a:t>
            </a:r>
            <a:r>
              <a:rPr lang="pt-BR" dirty="0" err="1" smtClean="0"/>
              <a:t>wcf</a:t>
            </a:r>
            <a:r>
              <a:rPr lang="pt-BR" dirty="0" smtClean="0"/>
              <a:t>*...</a:t>
            </a:r>
          </a:p>
          <a:p>
            <a:pPr fontAlgn="base"/>
            <a:r>
              <a:rPr lang="pt-BR" dirty="0" smtClean="0"/>
              <a:t>Modularizado</a:t>
            </a:r>
          </a:p>
          <a:p>
            <a:pPr fontAlgn="base"/>
            <a:r>
              <a:rPr lang="pt-BR" dirty="0" smtClean="0"/>
              <a:t>Suporta </a:t>
            </a:r>
            <a:r>
              <a:rPr lang="pt-BR" dirty="0" err="1" smtClean="0"/>
              <a:t>side-by-side</a:t>
            </a:r>
            <a:endParaRPr lang="pt-BR" dirty="0" smtClean="0"/>
          </a:p>
          <a:p>
            <a:pPr fontAlgn="base"/>
            <a:r>
              <a:rPr lang="pt-BR" dirty="0" smtClean="0"/>
              <a:t>Roda em Windows, Linux e </a:t>
            </a:r>
            <a:r>
              <a:rPr lang="pt-BR" dirty="0" err="1" smtClean="0"/>
              <a:t>mac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931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Cross-Platform </a:t>
            </a:r>
            <a:r>
              <a:rPr lang="pt-BR" dirty="0" err="1" smtClean="0"/>
              <a:t>Runtime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Compatível com </a:t>
            </a:r>
            <a:r>
              <a:rPr lang="pt-BR" dirty="0" err="1" smtClean="0"/>
              <a:t>.net</a:t>
            </a:r>
            <a:r>
              <a:rPr lang="pt-BR" dirty="0" smtClean="0"/>
              <a:t> Framework e mono</a:t>
            </a:r>
          </a:p>
          <a:p>
            <a:pPr fontAlgn="base"/>
            <a:r>
              <a:rPr lang="pt-BR" dirty="0" smtClean="0"/>
              <a:t>Otimizado para </a:t>
            </a:r>
            <a:r>
              <a:rPr lang="pt-BR" dirty="0" err="1" smtClean="0"/>
              <a:t>núvem</a:t>
            </a:r>
            <a:endParaRPr lang="pt-BR" dirty="0" smtClean="0"/>
          </a:p>
          <a:p>
            <a:pPr fontAlgn="base"/>
            <a:r>
              <a:rPr lang="pt-BR" dirty="0" smtClean="0"/>
              <a:t>Compilado com </a:t>
            </a:r>
            <a:r>
              <a:rPr lang="pt-BR" dirty="0" err="1" smtClean="0"/>
              <a:t>roslyn</a:t>
            </a:r>
            <a:endParaRPr lang="pt-BR" dirty="0" smtClean="0"/>
          </a:p>
          <a:p>
            <a:pPr fontAlgn="base"/>
            <a:r>
              <a:rPr lang="pt-BR" dirty="0" smtClean="0"/>
              <a:t>Roda em </a:t>
            </a:r>
            <a:r>
              <a:rPr lang="pt-BR" dirty="0" err="1" smtClean="0"/>
              <a:t>Window</a:t>
            </a:r>
            <a:r>
              <a:rPr lang="pt-BR" dirty="0" smtClean="0"/>
              <a:t>, Linux e </a:t>
            </a:r>
            <a:r>
              <a:rPr lang="pt-BR" dirty="0" err="1" smtClean="0"/>
              <a:t>mac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5851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2</vt:lpstr>
      <vt:lpstr>Módulo 2 - Agenda</vt:lpstr>
      <vt:lpstr>Versões do Framework</vt:lpstr>
      <vt:lpstr>Full Framework</vt:lpstr>
      <vt:lpstr>CoreCLR</vt:lpstr>
      <vt:lpstr>Cross-Platform Runtime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64</cp:revision>
  <dcterms:created xsi:type="dcterms:W3CDTF">2015-02-23T22:14:06Z</dcterms:created>
  <dcterms:modified xsi:type="dcterms:W3CDTF">2015-06-01T17:59:52Z</dcterms:modified>
</cp:coreProperties>
</file>