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  <p:sldId id="34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.NET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2 – Novidades do .NET Framework</a:t>
            </a:r>
          </a:p>
          <a:p>
            <a:pPr lvl="1" fontAlgn="base"/>
            <a:r>
              <a:rPr lang="pt-BR" dirty="0"/>
              <a:t>Introdução</a:t>
            </a:r>
          </a:p>
          <a:p>
            <a:pPr lvl="1" fontAlgn="base"/>
            <a:r>
              <a:rPr lang="pt-BR" dirty="0" smtClean="0"/>
              <a:t>Versões do Framework</a:t>
            </a:r>
            <a:endParaRPr lang="pt-BR" dirty="0"/>
          </a:p>
          <a:p>
            <a:pPr lvl="1" fontAlgn="base"/>
            <a:r>
              <a:rPr lang="pt-BR" dirty="0" smtClean="0"/>
              <a:t>Sistemas Operacionais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Full</a:t>
            </a:r>
            <a:r>
              <a:rPr lang="pt-BR" dirty="0" smtClean="0"/>
              <a:t> ou core framework</a:t>
            </a:r>
          </a:p>
          <a:p>
            <a:pPr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ou 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fontAlgn="base"/>
            <a:r>
              <a:rPr lang="pt-BR" dirty="0" err="1" smtClean="0"/>
              <a:t>iis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Linux/Mac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Somente core framework</a:t>
            </a:r>
          </a:p>
          <a:p>
            <a:pPr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fontAlgn="base"/>
            <a:r>
              <a:rPr lang="pt-BR" dirty="0" err="1" smtClean="0"/>
              <a:t>Kestrel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5502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Instalação do core/</a:t>
            </a:r>
            <a:r>
              <a:rPr lang="pt-BR" dirty="0" err="1" smtClean="0"/>
              <a:t>full</a:t>
            </a:r>
            <a:r>
              <a:rPr lang="pt-BR" smtClean="0"/>
              <a:t> no </a:t>
            </a:r>
            <a:r>
              <a:rPr lang="pt-BR" dirty="0" smtClean="0"/>
              <a:t>Windows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1707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2</vt:lpstr>
      <vt:lpstr>Módulo 2 - Agenda</vt:lpstr>
      <vt:lpstr>Sistemas Operacionais</vt:lpstr>
      <vt:lpstr>Windows</vt:lpstr>
      <vt:lpstr>Linux/Mac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65</cp:revision>
  <dcterms:created xsi:type="dcterms:W3CDTF">2015-02-23T22:14:06Z</dcterms:created>
  <dcterms:modified xsi:type="dcterms:W3CDTF">2015-06-01T17:59:31Z</dcterms:modified>
</cp:coreProperties>
</file>