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48" r:id="rId6"/>
    <p:sldId id="34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Novidades do asp.net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3 – Novidades do asp.net</a:t>
            </a:r>
          </a:p>
          <a:p>
            <a:pPr lvl="1" fontAlgn="base"/>
            <a:r>
              <a:rPr lang="pt-BR" dirty="0" err="1"/>
              <a:t>One</a:t>
            </a:r>
            <a:r>
              <a:rPr lang="pt-BR" dirty="0"/>
              <a:t> asp.net</a:t>
            </a:r>
          </a:p>
          <a:p>
            <a:pPr lvl="1" fontAlgn="base"/>
            <a:r>
              <a:rPr lang="pt-BR" dirty="0" err="1"/>
              <a:t>Bower</a:t>
            </a:r>
            <a:r>
              <a:rPr lang="pt-BR" dirty="0"/>
              <a:t>, </a:t>
            </a:r>
            <a:r>
              <a:rPr lang="pt-BR" dirty="0" err="1"/>
              <a:t>grunt</a:t>
            </a:r>
            <a:r>
              <a:rPr lang="pt-BR" dirty="0"/>
              <a:t> e </a:t>
            </a:r>
            <a:r>
              <a:rPr lang="pt-BR" dirty="0" err="1"/>
              <a:t>gulp</a:t>
            </a:r>
            <a:r>
              <a:rPr lang="pt-BR" dirty="0"/>
              <a:t> para front-</a:t>
            </a:r>
            <a:r>
              <a:rPr lang="pt-BR" dirty="0" err="1"/>
              <a:t>end</a:t>
            </a:r>
            <a:endParaRPr lang="pt-BR" dirty="0"/>
          </a:p>
          <a:p>
            <a:pPr lvl="1" fontAlgn="base"/>
            <a:r>
              <a:rPr lang="pt-BR" dirty="0"/>
              <a:t>Asp.net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injection</a:t>
            </a:r>
            <a:r>
              <a:rPr lang="pt-BR" dirty="0"/>
              <a:t> framework</a:t>
            </a:r>
          </a:p>
          <a:p>
            <a:pPr lvl="1" fontAlgn="base"/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helpers</a:t>
            </a:r>
            <a:endParaRPr lang="pt-BR" dirty="0"/>
          </a:p>
          <a:p>
            <a:pPr lvl="1" fontAlgn="base"/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components</a:t>
            </a:r>
            <a:endParaRPr lang="pt-BR" dirty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Novidades do ASP.NET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Aula </a:t>
            </a:r>
            <a:r>
              <a:rPr lang="pt-BR" dirty="0" smtClean="0"/>
              <a:t>2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Bower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Gerenciador de pacotes (E o </a:t>
            </a:r>
            <a:r>
              <a:rPr lang="pt-BR" dirty="0" err="1" smtClean="0"/>
              <a:t>nuget</a:t>
            </a:r>
            <a:r>
              <a:rPr lang="pt-BR" dirty="0" smtClean="0"/>
              <a:t>?)</a:t>
            </a:r>
          </a:p>
          <a:p>
            <a:pPr fontAlgn="base"/>
            <a:r>
              <a:rPr lang="pt-BR" dirty="0" smtClean="0"/>
              <a:t>Famoso no mundo front-</a:t>
            </a:r>
            <a:r>
              <a:rPr lang="pt-BR" dirty="0" err="1" smtClean="0"/>
              <a:t>end</a:t>
            </a:r>
            <a:endParaRPr lang="pt-BR" dirty="0" smtClean="0"/>
          </a:p>
          <a:p>
            <a:pPr fontAlgn="base"/>
            <a:r>
              <a:rPr lang="pt-BR" dirty="0" smtClean="0"/>
              <a:t>Cross-</a:t>
            </a:r>
            <a:r>
              <a:rPr lang="pt-BR" dirty="0" err="1" smtClean="0"/>
              <a:t>platform</a:t>
            </a:r>
            <a:endParaRPr lang="pt-BR" dirty="0" smtClean="0"/>
          </a:p>
          <a:p>
            <a:pPr fontAlgn="base"/>
            <a:r>
              <a:rPr lang="pt-BR" dirty="0" smtClean="0"/>
              <a:t>Milhões de pacotes disponíveis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Gulp</a:t>
            </a:r>
            <a:r>
              <a:rPr lang="pt-BR" dirty="0" smtClean="0"/>
              <a:t>/</a:t>
            </a:r>
            <a:r>
              <a:rPr lang="pt-BR" dirty="0" err="1" smtClean="0"/>
              <a:t>Grunt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err="1" smtClean="0"/>
              <a:t>Automatizadores</a:t>
            </a:r>
            <a:r>
              <a:rPr lang="pt-BR" dirty="0" smtClean="0"/>
              <a:t> de tarefa</a:t>
            </a:r>
          </a:p>
          <a:p>
            <a:pPr fontAlgn="base"/>
            <a:r>
              <a:rPr lang="pt-BR" dirty="0" smtClean="0"/>
              <a:t>Cross-</a:t>
            </a:r>
            <a:r>
              <a:rPr lang="pt-BR" dirty="0" err="1" smtClean="0"/>
              <a:t>platform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63620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pt-BR" dirty="0" smtClean="0"/>
              <a:t>Instalando </a:t>
            </a:r>
            <a:r>
              <a:rPr lang="pt-BR" dirty="0" err="1" smtClean="0"/>
              <a:t>bower</a:t>
            </a:r>
            <a:endParaRPr lang="pt-BR" dirty="0" smtClean="0"/>
          </a:p>
          <a:p>
            <a:pPr fontAlgn="base"/>
            <a:r>
              <a:rPr lang="pt-BR" dirty="0" smtClean="0"/>
              <a:t>Instalando </a:t>
            </a:r>
            <a:r>
              <a:rPr lang="pt-BR" dirty="0" err="1" smtClean="0"/>
              <a:t>grunt</a:t>
            </a:r>
            <a:endParaRPr lang="pt-BR" dirty="0" smtClean="0"/>
          </a:p>
          <a:p>
            <a:pPr fontAlgn="base"/>
            <a:r>
              <a:rPr lang="pt-BR" dirty="0" smtClean="0"/>
              <a:t>Baixando pacotes com </a:t>
            </a:r>
            <a:r>
              <a:rPr lang="pt-BR" dirty="0" err="1" smtClean="0"/>
              <a:t>bower</a:t>
            </a:r>
            <a:endParaRPr lang="pt-BR" dirty="0" smtClean="0"/>
          </a:p>
          <a:p>
            <a:pPr fontAlgn="base"/>
            <a:r>
              <a:rPr lang="pt-BR" dirty="0" smtClean="0"/>
              <a:t>Automatizando tarefas com </a:t>
            </a:r>
            <a:r>
              <a:rPr lang="pt-BR" dirty="0" err="1" smtClean="0"/>
              <a:t>grunt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03657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76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Bebas Neue</vt:lpstr>
      <vt:lpstr>FFF Tusj</vt:lpstr>
      <vt:lpstr>Tema do Office</vt:lpstr>
      <vt:lpstr>Módulo 3</vt:lpstr>
      <vt:lpstr>Módulo 3 - Agenda</vt:lpstr>
      <vt:lpstr>Novidades do ASP.NET</vt:lpstr>
      <vt:lpstr>Bower</vt:lpstr>
      <vt:lpstr>Gulp/Grunt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68</cp:revision>
  <dcterms:created xsi:type="dcterms:W3CDTF">2015-02-23T22:14:06Z</dcterms:created>
  <dcterms:modified xsi:type="dcterms:W3CDTF">2015-06-01T18:50:27Z</dcterms:modified>
</cp:coreProperties>
</file>