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3 – Novidades do asp.net</a:t>
            </a:r>
          </a:p>
          <a:p>
            <a:pPr lvl="1" fontAlgn="base"/>
            <a:r>
              <a:rPr lang="pt-BR" dirty="0" err="1"/>
              <a:t>One</a:t>
            </a:r>
            <a:r>
              <a:rPr lang="pt-BR" dirty="0"/>
              <a:t> asp.net</a:t>
            </a:r>
          </a:p>
          <a:p>
            <a:pPr lvl="1" fontAlgn="base"/>
            <a:r>
              <a:rPr lang="pt-BR" dirty="0" err="1"/>
              <a:t>Bower</a:t>
            </a:r>
            <a:r>
              <a:rPr lang="pt-BR" dirty="0"/>
              <a:t>, </a:t>
            </a:r>
            <a:r>
              <a:rPr lang="pt-BR" dirty="0" err="1"/>
              <a:t>grunt</a:t>
            </a:r>
            <a:r>
              <a:rPr lang="pt-BR" dirty="0"/>
              <a:t> e </a:t>
            </a:r>
            <a:r>
              <a:rPr lang="pt-BR" dirty="0" err="1"/>
              <a:t>gulp</a:t>
            </a:r>
            <a:r>
              <a:rPr lang="pt-BR" dirty="0"/>
              <a:t> para front-</a:t>
            </a:r>
            <a:r>
              <a:rPr lang="pt-BR" dirty="0" err="1"/>
              <a:t>end</a:t>
            </a:r>
            <a:endParaRPr lang="pt-BR" dirty="0"/>
          </a:p>
          <a:p>
            <a:pPr lvl="1" fontAlgn="base"/>
            <a:r>
              <a:rPr lang="pt-BR" dirty="0"/>
              <a:t>Asp.net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framework</a:t>
            </a:r>
          </a:p>
          <a:p>
            <a:pPr lvl="1" fontAlgn="base"/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helpers</a:t>
            </a:r>
            <a:endParaRPr lang="pt-BR" dirty="0"/>
          </a:p>
          <a:p>
            <a:pPr lvl="1" fontAlgn="base"/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ASP.NET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Helpers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asp-controller</a:t>
            </a:r>
            <a:endParaRPr lang="en-US" dirty="0"/>
          </a:p>
          <a:p>
            <a:r>
              <a:rPr lang="en-US" dirty="0" smtClean="0"/>
              <a:t>asp-action</a:t>
            </a:r>
          </a:p>
          <a:p>
            <a:r>
              <a:rPr lang="en-US" dirty="0" smtClean="0"/>
              <a:t>asp-anti-forgery</a:t>
            </a:r>
          </a:p>
          <a:p>
            <a:r>
              <a:rPr lang="en-US" dirty="0" smtClean="0"/>
              <a:t>asp-for</a:t>
            </a:r>
          </a:p>
          <a:p>
            <a:r>
              <a:rPr lang="en-US" dirty="0"/>
              <a:t>asp-validation-for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Utilizando </a:t>
            </a:r>
            <a:r>
              <a:rPr lang="pt-BR" dirty="0" err="1" smtClean="0"/>
              <a:t>TagHelpers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365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3 - Agenda</vt:lpstr>
      <vt:lpstr>Novidades do ASP.NET</vt:lpstr>
      <vt:lpstr>Tag Helpers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75</cp:revision>
  <dcterms:created xsi:type="dcterms:W3CDTF">2015-02-23T22:14:06Z</dcterms:created>
  <dcterms:modified xsi:type="dcterms:W3CDTF">2015-06-01T20:19:40Z</dcterms:modified>
</cp:coreProperties>
</file>