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8" r:id="rId6"/>
    <p:sldId id="34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</a:t>
            </a:r>
            <a:r>
              <a:rPr lang="pt-BR" dirty="0" smtClean="0"/>
              <a:t>do Visual Studio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4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4 – Novidades do Visual Studio 2015</a:t>
            </a:r>
          </a:p>
          <a:p>
            <a:pPr lvl="1" fontAlgn="base"/>
            <a:r>
              <a:rPr lang="pt-BR" dirty="0"/>
              <a:t>Novos </a:t>
            </a:r>
            <a:r>
              <a:rPr lang="pt-BR" dirty="0" err="1"/>
              <a:t>templates</a:t>
            </a:r>
            <a:endParaRPr lang="pt-BR" dirty="0"/>
          </a:p>
          <a:p>
            <a:pPr lvl="1" fontAlgn="base"/>
            <a:r>
              <a:rPr lang="pt-BR" dirty="0"/>
              <a:t>Menos </a:t>
            </a:r>
            <a:r>
              <a:rPr lang="pt-BR" dirty="0" err="1"/>
              <a:t>xml</a:t>
            </a:r>
            <a:r>
              <a:rPr lang="pt-BR" dirty="0"/>
              <a:t>, mais </a:t>
            </a:r>
            <a:r>
              <a:rPr lang="pt-BR" dirty="0" err="1"/>
              <a:t>json</a:t>
            </a:r>
            <a:endParaRPr lang="pt-BR" dirty="0"/>
          </a:p>
          <a:p>
            <a:pPr lvl="1" fontAlgn="base"/>
            <a:r>
              <a:rPr lang="pt-BR" dirty="0"/>
              <a:t>Suporte a </a:t>
            </a:r>
            <a:r>
              <a:rPr lang="pt-BR" dirty="0" err="1"/>
              <a:t>bower</a:t>
            </a:r>
            <a:r>
              <a:rPr lang="pt-BR" dirty="0"/>
              <a:t> e </a:t>
            </a:r>
            <a:r>
              <a:rPr lang="pt-BR" dirty="0" err="1"/>
              <a:t>grunt</a:t>
            </a:r>
            <a:r>
              <a:rPr lang="pt-BR" dirty="0"/>
              <a:t>/</a:t>
            </a:r>
            <a:r>
              <a:rPr lang="pt-BR" dirty="0" err="1"/>
              <a:t>gulp</a:t>
            </a:r>
            <a:r>
              <a:rPr lang="pt-BR" dirty="0"/>
              <a:t> nativos</a:t>
            </a:r>
          </a:p>
          <a:p>
            <a:pPr lvl="1" fontAlgn="base"/>
            <a:r>
              <a:rPr lang="pt-BR" dirty="0"/>
              <a:t>Versão </a:t>
            </a:r>
            <a:r>
              <a:rPr lang="pt-BR" dirty="0" err="1"/>
              <a:t>community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</a:t>
            </a:r>
            <a:r>
              <a:rPr lang="pt-BR" dirty="0" smtClean="0"/>
              <a:t>Visual Studio 2015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</a:t>
            </a:r>
            <a:r>
              <a:rPr lang="pt-BR" dirty="0" err="1" smtClean="0"/>
              <a:t>Templates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646" t="6033" r="39948" b="30213"/>
          <a:stretch/>
        </p:blipFill>
        <p:spPr>
          <a:xfrm>
            <a:off x="3398654" y="2306230"/>
            <a:ext cx="4450619" cy="35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</a:t>
            </a:r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Empty</a:t>
            </a:r>
            <a:r>
              <a:rPr lang="pt-BR" dirty="0" smtClean="0"/>
              <a:t> – Vazio (</a:t>
            </a:r>
            <a:r>
              <a:rPr lang="pt-BR" dirty="0" err="1" smtClean="0"/>
              <a:t>óóóóóóoó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Webapi</a:t>
            </a:r>
            <a:r>
              <a:rPr lang="pt-BR" dirty="0" smtClean="0"/>
              <a:t> – Só as dependências da </a:t>
            </a:r>
            <a:r>
              <a:rPr lang="pt-BR" dirty="0" err="1" smtClean="0"/>
              <a:t>api</a:t>
            </a:r>
            <a:r>
              <a:rPr lang="pt-BR" dirty="0" smtClean="0"/>
              <a:t>, sem </a:t>
            </a:r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grunt</a:t>
            </a:r>
            <a:r>
              <a:rPr lang="pt-BR" dirty="0" smtClean="0"/>
              <a:t> e afins</a:t>
            </a:r>
          </a:p>
          <a:p>
            <a:r>
              <a:rPr lang="pt-BR" dirty="0" smtClean="0"/>
              <a:t>Web site – </a:t>
            </a:r>
            <a:r>
              <a:rPr lang="pt-BR" dirty="0" err="1" smtClean="0"/>
              <a:t>app</a:t>
            </a:r>
            <a:r>
              <a:rPr lang="pt-BR" dirty="0" smtClean="0"/>
              <a:t> web completa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3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Novos </a:t>
            </a:r>
            <a:r>
              <a:rPr lang="pt-BR" dirty="0" err="1" smtClean="0"/>
              <a:t>templates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912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4</vt:lpstr>
      <vt:lpstr>Módulo 4 - Agenda</vt:lpstr>
      <vt:lpstr>Novidades do Visual Studio 2015</vt:lpstr>
      <vt:lpstr>Novos Templates</vt:lpstr>
      <vt:lpstr>Novos Templates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69</cp:revision>
  <dcterms:created xsi:type="dcterms:W3CDTF">2015-02-23T22:14:06Z</dcterms:created>
  <dcterms:modified xsi:type="dcterms:W3CDTF">2015-06-01T21:20:44Z</dcterms:modified>
</cp:coreProperties>
</file>