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48" r:id="rId5"/>
    <p:sldId id="34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do Visual Studio 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4 – Novidades do Visual Studio 2015</a:t>
            </a:r>
          </a:p>
          <a:p>
            <a:pPr lvl="1" fontAlgn="base"/>
            <a:r>
              <a:rPr lang="pt-BR" dirty="0"/>
              <a:t>Novos </a:t>
            </a:r>
            <a:r>
              <a:rPr lang="pt-BR" dirty="0" err="1"/>
              <a:t>templates</a:t>
            </a:r>
            <a:endParaRPr lang="pt-BR" dirty="0"/>
          </a:p>
          <a:p>
            <a:pPr lvl="1" fontAlgn="base"/>
            <a:r>
              <a:rPr lang="pt-BR" dirty="0"/>
              <a:t>Menos </a:t>
            </a:r>
            <a:r>
              <a:rPr lang="pt-BR" dirty="0" err="1"/>
              <a:t>xml</a:t>
            </a:r>
            <a:r>
              <a:rPr lang="pt-BR" dirty="0"/>
              <a:t>, mais </a:t>
            </a:r>
            <a:r>
              <a:rPr lang="pt-BR" dirty="0" err="1"/>
              <a:t>json</a:t>
            </a:r>
            <a:endParaRPr lang="pt-BR" dirty="0"/>
          </a:p>
          <a:p>
            <a:pPr lvl="1" fontAlgn="base"/>
            <a:r>
              <a:rPr lang="pt-BR" dirty="0"/>
              <a:t>Suporte a </a:t>
            </a:r>
            <a:r>
              <a:rPr lang="pt-BR" dirty="0" err="1"/>
              <a:t>bower</a:t>
            </a:r>
            <a:r>
              <a:rPr lang="pt-BR" dirty="0"/>
              <a:t> e </a:t>
            </a:r>
            <a:r>
              <a:rPr lang="pt-BR" dirty="0" err="1"/>
              <a:t>grunt</a:t>
            </a:r>
            <a:r>
              <a:rPr lang="pt-BR" dirty="0"/>
              <a:t>/</a:t>
            </a:r>
            <a:r>
              <a:rPr lang="pt-BR" dirty="0" err="1"/>
              <a:t>gulp</a:t>
            </a:r>
            <a:r>
              <a:rPr lang="pt-BR" dirty="0"/>
              <a:t> nativos</a:t>
            </a:r>
          </a:p>
          <a:p>
            <a:pPr lvl="1" fontAlgn="base"/>
            <a:r>
              <a:rPr lang="pt-BR" dirty="0"/>
              <a:t>Versão </a:t>
            </a:r>
            <a:r>
              <a:rPr lang="pt-BR" dirty="0" err="1"/>
              <a:t>community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 do Visual Studio 2015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Project, </a:t>
            </a:r>
            <a:r>
              <a:rPr lang="pt-BR" dirty="0" err="1" smtClean="0"/>
              <a:t>Package</a:t>
            </a:r>
            <a:r>
              <a:rPr lang="pt-BR" dirty="0" smtClean="0"/>
              <a:t>, </a:t>
            </a:r>
            <a:r>
              <a:rPr lang="pt-BR" dirty="0" err="1" smtClean="0"/>
              <a:t>Bower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Tudo </a:t>
            </a:r>
            <a:r>
              <a:rPr lang="pt-BR" dirty="0" err="1" smtClean="0"/>
              <a:t>json</a:t>
            </a:r>
            <a:r>
              <a:rPr lang="pt-BR" dirty="0" smtClean="0"/>
              <a:t>!!</a:t>
            </a:r>
          </a:p>
          <a:p>
            <a:r>
              <a:rPr lang="pt-BR" dirty="0" smtClean="0"/>
              <a:t>Suporte nativo no </a:t>
            </a:r>
            <a:r>
              <a:rPr lang="pt-BR" dirty="0" err="1" smtClean="0"/>
              <a:t>vs</a:t>
            </a:r>
            <a:endParaRPr lang="pt-BR" dirty="0" smtClean="0"/>
          </a:p>
          <a:p>
            <a:r>
              <a:rPr lang="pt-BR" dirty="0" smtClean="0"/>
              <a:t>Project</a:t>
            </a:r>
          </a:p>
          <a:p>
            <a:pPr lvl="1"/>
            <a:r>
              <a:rPr lang="pt-BR" dirty="0" smtClean="0"/>
              <a:t>Gerencia as dependências do projeto asp.net</a:t>
            </a:r>
          </a:p>
          <a:p>
            <a:r>
              <a:rPr lang="pt-BR" dirty="0" err="1" smtClean="0"/>
              <a:t>Package</a:t>
            </a:r>
            <a:endParaRPr lang="pt-BR" dirty="0" smtClean="0"/>
          </a:p>
          <a:p>
            <a:pPr lvl="1"/>
            <a:r>
              <a:rPr lang="pt-BR" dirty="0" smtClean="0"/>
              <a:t>Gerencia os módulos do NPM</a:t>
            </a:r>
          </a:p>
          <a:p>
            <a:r>
              <a:rPr lang="pt-BR" dirty="0" err="1" smtClean="0"/>
              <a:t>Bower</a:t>
            </a:r>
            <a:endParaRPr lang="pt-BR" dirty="0" smtClean="0"/>
          </a:p>
          <a:p>
            <a:pPr lvl="1"/>
            <a:r>
              <a:rPr lang="pt-BR" dirty="0" smtClean="0"/>
              <a:t>Gerencia os pacotes do </a:t>
            </a:r>
            <a:r>
              <a:rPr lang="pt-BR" dirty="0" err="1" smtClean="0"/>
              <a:t>Bower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93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Entendendo </a:t>
            </a:r>
            <a:r>
              <a:rPr lang="pt-BR" dirty="0"/>
              <a:t>o </a:t>
            </a:r>
            <a:r>
              <a:rPr lang="pt-BR" dirty="0" err="1"/>
              <a:t>Project.json</a:t>
            </a:r>
            <a:r>
              <a:rPr lang="pt-BR" dirty="0" smtClean="0"/>
              <a:t>, </a:t>
            </a:r>
            <a:r>
              <a:rPr lang="pt-BR" dirty="0" err="1"/>
              <a:t>package.json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bower</a:t>
            </a:r>
            <a:r>
              <a:rPr lang="pt-BR" dirty="0" err="1" smtClean="0"/>
              <a:t>.json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912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4</vt:lpstr>
      <vt:lpstr>Módulo 4 - Agenda</vt:lpstr>
      <vt:lpstr>Novidades do Visual Studio 2015</vt:lpstr>
      <vt:lpstr>Project, Package, Bower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71</cp:revision>
  <dcterms:created xsi:type="dcterms:W3CDTF">2015-02-23T22:14:06Z</dcterms:created>
  <dcterms:modified xsi:type="dcterms:W3CDTF">2015-06-01T21:23:57Z</dcterms:modified>
</cp:coreProperties>
</file>