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  <p:sldId id="34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Visual Studio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Novidades do Visual Studio 2015</a:t>
            </a:r>
          </a:p>
          <a:p>
            <a:pPr lvl="1" fontAlgn="base"/>
            <a:r>
              <a:rPr lang="pt-BR" dirty="0"/>
              <a:t>Novos </a:t>
            </a:r>
            <a:r>
              <a:rPr lang="pt-BR" dirty="0" err="1"/>
              <a:t>templates</a:t>
            </a:r>
            <a:endParaRPr lang="pt-BR" dirty="0"/>
          </a:p>
          <a:p>
            <a:pPr lvl="1" fontAlgn="base"/>
            <a:r>
              <a:rPr lang="pt-BR" dirty="0"/>
              <a:t>Menos </a:t>
            </a:r>
            <a:r>
              <a:rPr lang="pt-BR" dirty="0" err="1"/>
              <a:t>xml</a:t>
            </a:r>
            <a:r>
              <a:rPr lang="pt-BR" dirty="0"/>
              <a:t>, mais </a:t>
            </a:r>
            <a:r>
              <a:rPr lang="pt-BR" dirty="0" err="1"/>
              <a:t>json</a:t>
            </a:r>
            <a:endParaRPr lang="pt-BR" dirty="0"/>
          </a:p>
          <a:p>
            <a:pPr lvl="1" fontAlgn="base"/>
            <a:r>
              <a:rPr lang="pt-BR" dirty="0"/>
              <a:t>Suporte a </a:t>
            </a:r>
            <a:r>
              <a:rPr lang="pt-BR" dirty="0" err="1"/>
              <a:t>bower</a:t>
            </a:r>
            <a:r>
              <a:rPr lang="pt-BR" dirty="0"/>
              <a:t> e </a:t>
            </a:r>
            <a:r>
              <a:rPr lang="pt-BR" dirty="0" err="1"/>
              <a:t>grunt</a:t>
            </a:r>
            <a:r>
              <a:rPr lang="pt-BR" dirty="0"/>
              <a:t>/</a:t>
            </a:r>
            <a:r>
              <a:rPr lang="pt-BR" dirty="0" err="1"/>
              <a:t>gulp</a:t>
            </a:r>
            <a:r>
              <a:rPr lang="pt-BR" dirty="0"/>
              <a:t> nativos</a:t>
            </a:r>
          </a:p>
          <a:p>
            <a:pPr lvl="1" fontAlgn="base"/>
            <a:r>
              <a:rPr lang="pt-BR" dirty="0"/>
              <a:t>Versão </a:t>
            </a:r>
            <a:r>
              <a:rPr lang="pt-BR" dirty="0" err="1"/>
              <a:t>community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Visual Studio 2015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Suporte Nativo ao </a:t>
            </a:r>
            <a:r>
              <a:rPr lang="pt-BR" dirty="0" err="1" smtClean="0"/>
              <a:t>Bower</a:t>
            </a:r>
            <a:r>
              <a:rPr lang="pt-BR" dirty="0" smtClean="0"/>
              <a:t> e </a:t>
            </a:r>
            <a:r>
              <a:rPr lang="pt-BR" dirty="0" err="1" smtClean="0"/>
              <a:t>Grunt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Dependencies</a:t>
            </a:r>
            <a:r>
              <a:rPr lang="pt-BR" dirty="0" smtClean="0"/>
              <a:t> e </a:t>
            </a:r>
            <a:r>
              <a:rPr lang="pt-BR" dirty="0" err="1" smtClean="0"/>
              <a:t>references</a:t>
            </a:r>
            <a:endParaRPr lang="pt-BR" dirty="0" smtClean="0"/>
          </a:p>
          <a:p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Runner</a:t>
            </a:r>
            <a:r>
              <a:rPr lang="pt-BR" dirty="0" smtClean="0"/>
              <a:t> </a:t>
            </a:r>
            <a:r>
              <a:rPr lang="pt-BR" dirty="0" err="1" smtClean="0"/>
              <a:t>explorer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Entendendo o </a:t>
            </a:r>
            <a:r>
              <a:rPr lang="pt-BR" dirty="0" err="1" smtClean="0"/>
              <a:t>dependencies</a:t>
            </a:r>
            <a:r>
              <a:rPr lang="pt-BR" dirty="0" smtClean="0"/>
              <a:t> e </a:t>
            </a:r>
            <a:r>
              <a:rPr lang="pt-BR" dirty="0" err="1" smtClean="0"/>
              <a:t>references</a:t>
            </a:r>
            <a:endParaRPr lang="pt-BR" dirty="0" smtClean="0"/>
          </a:p>
          <a:p>
            <a:r>
              <a:rPr lang="pt-BR" dirty="0" smtClean="0"/>
              <a:t>Utilizando o </a:t>
            </a:r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runner</a:t>
            </a:r>
            <a:r>
              <a:rPr lang="pt-BR" dirty="0" smtClean="0"/>
              <a:t> </a:t>
            </a:r>
            <a:r>
              <a:rPr lang="pt-BR" dirty="0" err="1" smtClean="0"/>
              <a:t>explorer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91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Novidades do Visual Studio 2015</vt:lpstr>
      <vt:lpstr>Suporte Nativo ao Bower e Grunt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73</cp:revision>
  <dcterms:created xsi:type="dcterms:W3CDTF">2015-02-23T22:14:06Z</dcterms:created>
  <dcterms:modified xsi:type="dcterms:W3CDTF">2015-06-01T21:26:32Z</dcterms:modified>
</cp:coreProperties>
</file>