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4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Novidades do Visual Studio 2015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4 – Novidades do Visual Studio 2015</a:t>
            </a:r>
          </a:p>
          <a:p>
            <a:pPr lvl="1" fontAlgn="base"/>
            <a:r>
              <a:rPr lang="pt-BR" dirty="0"/>
              <a:t>Novos </a:t>
            </a:r>
            <a:r>
              <a:rPr lang="pt-BR" dirty="0" err="1"/>
              <a:t>templates</a:t>
            </a:r>
            <a:endParaRPr lang="pt-BR" dirty="0"/>
          </a:p>
          <a:p>
            <a:pPr lvl="1" fontAlgn="base"/>
            <a:r>
              <a:rPr lang="pt-BR" dirty="0"/>
              <a:t>Menos </a:t>
            </a:r>
            <a:r>
              <a:rPr lang="pt-BR" dirty="0" err="1"/>
              <a:t>xml</a:t>
            </a:r>
            <a:r>
              <a:rPr lang="pt-BR" dirty="0"/>
              <a:t>, mais </a:t>
            </a:r>
            <a:r>
              <a:rPr lang="pt-BR" dirty="0" err="1"/>
              <a:t>json</a:t>
            </a:r>
            <a:endParaRPr lang="pt-BR" dirty="0"/>
          </a:p>
          <a:p>
            <a:pPr lvl="1" fontAlgn="base"/>
            <a:r>
              <a:rPr lang="pt-BR" dirty="0"/>
              <a:t>Suporte a </a:t>
            </a:r>
            <a:r>
              <a:rPr lang="pt-BR" dirty="0" err="1"/>
              <a:t>bower</a:t>
            </a:r>
            <a:r>
              <a:rPr lang="pt-BR" dirty="0"/>
              <a:t> e </a:t>
            </a:r>
            <a:r>
              <a:rPr lang="pt-BR" dirty="0" err="1"/>
              <a:t>grunt</a:t>
            </a:r>
            <a:r>
              <a:rPr lang="pt-BR" dirty="0"/>
              <a:t>/</a:t>
            </a:r>
            <a:r>
              <a:rPr lang="pt-BR" dirty="0" err="1"/>
              <a:t>gulp</a:t>
            </a:r>
            <a:r>
              <a:rPr lang="pt-BR" dirty="0"/>
              <a:t> nativos</a:t>
            </a:r>
          </a:p>
          <a:p>
            <a:pPr lvl="1" fontAlgn="base"/>
            <a:r>
              <a:rPr lang="pt-BR" dirty="0"/>
              <a:t>Versão </a:t>
            </a:r>
            <a:r>
              <a:rPr lang="pt-BR" dirty="0" err="1"/>
              <a:t>community</a:t>
            </a:r>
            <a:endParaRPr lang="pt-BR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Novidades do Visual Studio 2015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</a:t>
            </a:r>
            <a:r>
              <a:rPr lang="pt-BR" dirty="0" smtClean="0"/>
              <a:t>4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 Studio </a:t>
            </a:r>
            <a:r>
              <a:rPr lang="pt-BR" dirty="0" err="1" smtClean="0"/>
              <a:t>Community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Antiga Versão professional</a:t>
            </a:r>
          </a:p>
          <a:p>
            <a:r>
              <a:rPr lang="pt-BR" dirty="0" smtClean="0"/>
              <a:t>Permite uso comercial*</a:t>
            </a:r>
          </a:p>
          <a:p>
            <a:r>
              <a:rPr lang="pt-BR" dirty="0"/>
              <a:t>Em organizações não-empresariais, até 5 usuários podem usar o Visual Studio </a:t>
            </a:r>
            <a:r>
              <a:rPr lang="pt-BR" dirty="0" err="1"/>
              <a:t>Community</a:t>
            </a:r>
            <a:endParaRPr lang="pt-BR" dirty="0"/>
          </a:p>
          <a:p>
            <a:r>
              <a:rPr lang="pt-BR" dirty="0"/>
              <a:t>Em organizações empresariais (ou seja, aquelas com &gt;250 PCs ou &gt; faturamento anual de US$ 1 milhão), não é permitido o uso fora dos contextos de código aberto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933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100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Bebas Neue</vt:lpstr>
      <vt:lpstr>FFF Tusj</vt:lpstr>
      <vt:lpstr>Tema do Office</vt:lpstr>
      <vt:lpstr>Módulo 4</vt:lpstr>
      <vt:lpstr>Módulo 4 - Agenda</vt:lpstr>
      <vt:lpstr>Novidades do Visual Studio 2015</vt:lpstr>
      <vt:lpstr>Visual Studio Community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74</cp:revision>
  <dcterms:created xsi:type="dcterms:W3CDTF">2015-02-23T22:14:06Z</dcterms:created>
  <dcterms:modified xsi:type="dcterms:W3CDTF">2015-06-01T21:33:15Z</dcterms:modified>
</cp:coreProperties>
</file>