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4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Novidades Open </a:t>
            </a:r>
            <a:r>
              <a:rPr lang="pt-BR" dirty="0" err="1" smtClean="0"/>
              <a:t>Source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5 – Novidades Open </a:t>
            </a:r>
            <a:r>
              <a:rPr lang="pt-BR" b="1" dirty="0" err="1"/>
              <a:t>source</a:t>
            </a:r>
            <a:endParaRPr lang="pt-BR" b="1" dirty="0"/>
          </a:p>
          <a:p>
            <a:pPr lvl="1" fontAlgn="base"/>
            <a:r>
              <a:rPr lang="pt-BR" dirty="0"/>
              <a:t>Visual </a:t>
            </a:r>
            <a:r>
              <a:rPr lang="pt-BR" dirty="0" err="1"/>
              <a:t>studio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  <a:p>
            <a:pPr lvl="1" fontAlgn="base"/>
            <a:r>
              <a:rPr lang="pt-BR" dirty="0"/>
              <a:t>Asp.net no </a:t>
            </a:r>
            <a:r>
              <a:rPr lang="pt-BR" dirty="0" err="1"/>
              <a:t>mac</a:t>
            </a:r>
            <a:r>
              <a:rPr lang="pt-BR" dirty="0"/>
              <a:t>/Linux</a:t>
            </a:r>
          </a:p>
          <a:p>
            <a:pPr lvl="1" fontAlgn="base"/>
            <a:r>
              <a:rPr lang="pt-BR" dirty="0" smtClean="0"/>
              <a:t>mono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Novidades Open </a:t>
            </a:r>
            <a:r>
              <a:rPr lang="pt-BR" dirty="0" err="1" smtClean="0"/>
              <a:t>Source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smtClean="0"/>
              <a:t>Módulo </a:t>
            </a:r>
            <a:r>
              <a:rPr lang="pt-BR" smtClean="0"/>
              <a:t>5 </a:t>
            </a:r>
            <a:r>
              <a:rPr lang="pt-BR" dirty="0" smtClean="0"/>
              <a:t>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 Studio </a:t>
            </a:r>
            <a:r>
              <a:rPr lang="pt-BR" dirty="0" err="1" smtClean="0"/>
              <a:t>Code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Fork</a:t>
            </a:r>
            <a:r>
              <a:rPr lang="pt-BR" dirty="0" smtClean="0"/>
              <a:t> do </a:t>
            </a:r>
            <a:r>
              <a:rPr lang="pt-BR" dirty="0" err="1" smtClean="0"/>
              <a:t>atom</a:t>
            </a:r>
            <a:r>
              <a:rPr lang="pt-BR" dirty="0" smtClean="0"/>
              <a:t> (Conhecido editor)</a:t>
            </a:r>
          </a:p>
          <a:p>
            <a:r>
              <a:rPr lang="pt-BR" dirty="0" smtClean="0"/>
              <a:t>Não é o visual Studio (este que você usa!)</a:t>
            </a:r>
          </a:p>
          <a:p>
            <a:r>
              <a:rPr lang="pt-BR" dirty="0" smtClean="0"/>
              <a:t>Leve</a:t>
            </a:r>
          </a:p>
          <a:p>
            <a:r>
              <a:rPr lang="pt-BR" dirty="0" err="1" smtClean="0"/>
              <a:t>Multi-plataforma</a:t>
            </a:r>
            <a:endParaRPr lang="pt-BR" dirty="0" smtClean="0"/>
          </a:p>
          <a:p>
            <a:r>
              <a:rPr lang="pt-BR" dirty="0" smtClean="0"/>
              <a:t>Suporta plug-ins e extensões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933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Bebas Neue</vt:lpstr>
      <vt:lpstr>FFF Tusj</vt:lpstr>
      <vt:lpstr>Tema do Office</vt:lpstr>
      <vt:lpstr>Módulo 5</vt:lpstr>
      <vt:lpstr>Módulo 5 - Agenda</vt:lpstr>
      <vt:lpstr>Novidades Open Source</vt:lpstr>
      <vt:lpstr>Visual Studio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71</cp:revision>
  <dcterms:created xsi:type="dcterms:W3CDTF">2015-02-23T22:14:06Z</dcterms:created>
  <dcterms:modified xsi:type="dcterms:W3CDTF">2015-06-01T21:37:16Z</dcterms:modified>
</cp:coreProperties>
</file>