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4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Open </a:t>
            </a:r>
            <a:r>
              <a:rPr lang="pt-BR" dirty="0" err="1" smtClean="0"/>
              <a:t>Source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5 – Novidades Open </a:t>
            </a:r>
            <a:r>
              <a:rPr lang="pt-BR" b="1" dirty="0" err="1"/>
              <a:t>source</a:t>
            </a:r>
            <a:endParaRPr lang="pt-BR" b="1" dirty="0"/>
          </a:p>
          <a:p>
            <a:pPr lvl="1" fontAlgn="base"/>
            <a:r>
              <a:rPr lang="pt-BR" dirty="0"/>
              <a:t>Visual </a:t>
            </a:r>
            <a:r>
              <a:rPr lang="pt-BR" dirty="0" err="1"/>
              <a:t>studio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  <a:p>
            <a:pPr lvl="1" fontAlgn="base"/>
            <a:r>
              <a:rPr lang="pt-BR" dirty="0"/>
              <a:t>Asp.net no </a:t>
            </a:r>
            <a:r>
              <a:rPr lang="pt-BR" dirty="0" err="1"/>
              <a:t>mac</a:t>
            </a:r>
            <a:r>
              <a:rPr lang="pt-BR" dirty="0"/>
              <a:t>/Linux</a:t>
            </a:r>
          </a:p>
          <a:p>
            <a:pPr lvl="1" fontAlgn="base"/>
            <a:r>
              <a:rPr lang="pt-BR" dirty="0" smtClean="0"/>
              <a:t>mono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 Open </a:t>
            </a:r>
            <a:r>
              <a:rPr lang="pt-BR" dirty="0" err="1" smtClean="0"/>
              <a:t>Source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5</a:t>
            </a:r>
            <a:r>
              <a:rPr lang="pt-BR" dirty="0" smtClean="0"/>
              <a:t> </a:t>
            </a:r>
            <a:r>
              <a:rPr lang="pt-BR" dirty="0" smtClean="0"/>
              <a:t>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Mac/Linux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Fácil instalação **</a:t>
            </a:r>
          </a:p>
          <a:p>
            <a:r>
              <a:rPr lang="pt-BR" dirty="0" smtClean="0"/>
              <a:t>Sublime com </a:t>
            </a:r>
            <a:r>
              <a:rPr lang="pt-BR" dirty="0" err="1" smtClean="0"/>
              <a:t>omnisharp</a:t>
            </a:r>
            <a:endParaRPr lang="pt-BR" dirty="0" smtClean="0"/>
          </a:p>
          <a:p>
            <a:r>
              <a:rPr lang="pt-BR" dirty="0" err="1" smtClean="0"/>
              <a:t>Brackets</a:t>
            </a:r>
            <a:r>
              <a:rPr lang="pt-BR" dirty="0" smtClean="0"/>
              <a:t> com </a:t>
            </a:r>
            <a:r>
              <a:rPr lang="pt-BR" dirty="0" err="1" smtClean="0"/>
              <a:t>omnisharp</a:t>
            </a:r>
            <a:endParaRPr lang="pt-BR" dirty="0" smtClean="0"/>
          </a:p>
          <a:p>
            <a:r>
              <a:rPr lang="pt-BR" dirty="0" smtClean="0"/>
              <a:t>Visual </a:t>
            </a:r>
            <a:r>
              <a:rPr lang="pt-BR" dirty="0" err="1" smtClean="0"/>
              <a:t>studio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(</a:t>
            </a:r>
            <a:r>
              <a:rPr lang="pt-BR" dirty="0" err="1" smtClean="0"/>
              <a:t>omnisharp</a:t>
            </a:r>
            <a:r>
              <a:rPr lang="pt-BR" dirty="0" smtClean="0"/>
              <a:t> integrado)</a:t>
            </a:r>
          </a:p>
          <a:p>
            <a:r>
              <a:rPr lang="pt-BR" dirty="0" err="1" smtClean="0"/>
              <a:t>Kestrel</a:t>
            </a:r>
            <a:endParaRPr lang="pt-BR" dirty="0" smtClean="0"/>
          </a:p>
          <a:p>
            <a:r>
              <a:rPr lang="pt-BR" dirty="0" smtClean="0"/>
              <a:t>Necessita do mono 3.14 ou +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93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54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5</vt:lpstr>
      <vt:lpstr>Módulo 5 - Agenda</vt:lpstr>
      <vt:lpstr>Novidades Open Source</vt:lpstr>
      <vt:lpstr>Mac/Linux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71</cp:revision>
  <dcterms:created xsi:type="dcterms:W3CDTF">2015-02-23T22:14:06Z</dcterms:created>
  <dcterms:modified xsi:type="dcterms:W3CDTF">2015-06-01T21:37:07Z</dcterms:modified>
</cp:coreProperties>
</file>