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</a:t>
            </a:r>
            <a:r>
              <a:rPr lang="pt-BR" b="1" dirty="0"/>
              <a:t>- </a:t>
            </a:r>
            <a:r>
              <a:rPr lang="pt-BR" b="1" dirty="0" err="1"/>
              <a:t>Views</a:t>
            </a:r>
            <a:endParaRPr lang="pt-BR" dirty="0"/>
          </a:p>
          <a:p>
            <a:pPr lvl="1" fontAlgn="base"/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pPr lvl="1" fontAlgn="base"/>
            <a:r>
              <a:rPr lang="pt-BR" dirty="0" smtClean="0"/>
              <a:t>Entendendo </a:t>
            </a:r>
            <a:r>
              <a:rPr lang="pt-BR" dirty="0"/>
              <a:t>o @</a:t>
            </a:r>
            <a:r>
              <a:rPr lang="pt-BR" dirty="0" err="1"/>
              <a:t>Html</a:t>
            </a:r>
            <a:endParaRPr lang="pt-BR" dirty="0"/>
          </a:p>
          <a:p>
            <a:pPr lvl="1" fontAlgn="base"/>
            <a:r>
              <a:rPr lang="pt-BR" dirty="0"/>
              <a:t>Criando funções com </a:t>
            </a:r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Helper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PartialViews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@HTML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Helper</a:t>
            </a:r>
            <a:r>
              <a:rPr lang="pt-BR" dirty="0" smtClean="0"/>
              <a:t> @HTML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utilitários para </a:t>
            </a:r>
            <a:r>
              <a:rPr lang="pt-BR" dirty="0" smtClean="0"/>
              <a:t>construção </a:t>
            </a:r>
            <a:r>
              <a:rPr lang="pt-BR" dirty="0" smtClean="0"/>
              <a:t>de componentes do </a:t>
            </a:r>
            <a:r>
              <a:rPr lang="pt-BR" dirty="0" err="1" smtClean="0"/>
              <a:t>html</a:t>
            </a:r>
            <a:endParaRPr lang="pt-BR" dirty="0" smtClean="0"/>
          </a:p>
          <a:p>
            <a:pPr fontAlgn="base"/>
            <a:r>
              <a:rPr lang="pt-BR" dirty="0" smtClean="0"/>
              <a:t>No final gera um código </a:t>
            </a:r>
            <a:r>
              <a:rPr lang="pt-BR" dirty="0" err="1" smtClean="0"/>
              <a:t>html</a:t>
            </a:r>
            <a:r>
              <a:rPr lang="pt-BR" dirty="0" smtClean="0"/>
              <a:t> mesmo</a:t>
            </a:r>
          </a:p>
          <a:p>
            <a:pPr fontAlgn="base"/>
            <a:r>
              <a:rPr lang="pt-BR" dirty="0" smtClean="0"/>
              <a:t>Podem ser criados sem referência de uma propriedade</a:t>
            </a:r>
          </a:p>
          <a:p>
            <a:pPr lvl="1" fontAlgn="base"/>
            <a:r>
              <a:rPr lang="pt-BR" dirty="0" smtClean="0"/>
              <a:t>@</a:t>
            </a:r>
            <a:r>
              <a:rPr lang="pt-BR" dirty="0" err="1" smtClean="0"/>
              <a:t>html.Display</a:t>
            </a:r>
            <a:r>
              <a:rPr lang="pt-BR" dirty="0" smtClean="0"/>
              <a:t>(“</a:t>
            </a:r>
            <a:r>
              <a:rPr lang="pt-BR" dirty="0" err="1" smtClean="0"/>
              <a:t>Name</a:t>
            </a:r>
            <a:r>
              <a:rPr lang="pt-BR" dirty="0" smtClean="0"/>
              <a:t>”)</a:t>
            </a:r>
          </a:p>
          <a:p>
            <a:pPr fontAlgn="base"/>
            <a:r>
              <a:rPr lang="pt-BR" dirty="0" smtClean="0"/>
              <a:t>Ou referenciando uma propriedade</a:t>
            </a:r>
          </a:p>
          <a:p>
            <a:pPr lvl="1" fontAlgn="base"/>
            <a:r>
              <a:rPr lang="pt-BR" dirty="0" smtClean="0"/>
              <a:t>@</a:t>
            </a:r>
            <a:r>
              <a:rPr lang="pt-BR" dirty="0" err="1" smtClean="0"/>
              <a:t>html.DIsplayFor</a:t>
            </a:r>
            <a:r>
              <a:rPr lang="pt-BR" dirty="0" smtClean="0"/>
              <a:t>(x =&gt; </a:t>
            </a:r>
            <a:r>
              <a:rPr lang="pt-BR" dirty="0" err="1" smtClean="0"/>
              <a:t>x.Name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Helper</a:t>
            </a:r>
            <a:r>
              <a:rPr lang="pt-BR" dirty="0" smtClean="0"/>
              <a:t> @HTML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Os principais </a:t>
            </a:r>
            <a:r>
              <a:rPr lang="pt-BR" dirty="0" err="1" smtClean="0"/>
              <a:t>helpers</a:t>
            </a:r>
            <a:r>
              <a:rPr lang="pt-BR" dirty="0" smtClean="0"/>
              <a:t> são:</a:t>
            </a:r>
          </a:p>
          <a:p>
            <a:pPr lvl="1" fontAlgn="base"/>
            <a:r>
              <a:rPr lang="pt-BR" dirty="0" smtClean="0"/>
              <a:t>Formulários</a:t>
            </a:r>
          </a:p>
          <a:p>
            <a:pPr lvl="2" fontAlgn="base"/>
            <a:r>
              <a:rPr lang="pt-BR" dirty="0" smtClean="0"/>
              <a:t>@</a:t>
            </a:r>
            <a:r>
              <a:rPr lang="pt-BR" dirty="0" err="1" smtClean="0"/>
              <a:t>html.beginform</a:t>
            </a:r>
            <a:endParaRPr lang="pt-BR" dirty="0" smtClean="0"/>
          </a:p>
          <a:p>
            <a:pPr lvl="1" fontAlgn="base"/>
            <a:r>
              <a:rPr lang="pt-BR" dirty="0" smtClean="0"/>
              <a:t>Componentes</a:t>
            </a:r>
          </a:p>
          <a:p>
            <a:pPr lvl="2" fontAlgn="base"/>
            <a:r>
              <a:rPr lang="pt-BR" dirty="0" smtClean="0"/>
              <a:t>Editor</a:t>
            </a:r>
          </a:p>
          <a:p>
            <a:pPr lvl="2" fontAlgn="base"/>
            <a:r>
              <a:rPr lang="pt-BR" dirty="0" err="1" smtClean="0"/>
              <a:t>Textarea</a:t>
            </a:r>
            <a:endParaRPr lang="pt-BR" dirty="0" smtClean="0"/>
          </a:p>
          <a:p>
            <a:pPr lvl="2" fontAlgn="base"/>
            <a:r>
              <a:rPr lang="pt-BR" dirty="0" err="1" smtClean="0"/>
              <a:t>Label</a:t>
            </a:r>
            <a:endParaRPr lang="pt-BR" dirty="0" smtClean="0"/>
          </a:p>
          <a:p>
            <a:pPr lvl="2" fontAlgn="base"/>
            <a:r>
              <a:rPr lang="pt-BR" dirty="0" smtClean="0"/>
              <a:t>Display</a:t>
            </a:r>
          </a:p>
          <a:p>
            <a:pPr lvl="2" fontAlgn="base"/>
            <a:r>
              <a:rPr lang="pt-BR" dirty="0" err="1" smtClean="0"/>
              <a:t>Checkbox</a:t>
            </a:r>
            <a:endParaRPr lang="pt-BR" dirty="0" smtClean="0"/>
          </a:p>
          <a:p>
            <a:pPr lvl="2" fontAlgn="base"/>
            <a:r>
              <a:rPr lang="pt-BR" dirty="0" err="1" smtClean="0"/>
              <a:t>dropdownlist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6552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92500" lnSpcReduction="20000"/>
          </a:bodyPr>
          <a:lstStyle/>
          <a:p>
            <a:pPr fontAlgn="base"/>
            <a:r>
              <a:rPr lang="pt-BR" dirty="0" smtClean="0"/>
              <a:t>@</a:t>
            </a:r>
            <a:r>
              <a:rPr lang="pt-BR" dirty="0" err="1"/>
              <a:t>html.beginform</a:t>
            </a:r>
            <a:endParaRPr lang="pt-BR" dirty="0"/>
          </a:p>
          <a:p>
            <a:pPr fontAlgn="base"/>
            <a:r>
              <a:rPr lang="pt-BR" dirty="0" smtClean="0"/>
              <a:t>Editor</a:t>
            </a:r>
            <a:endParaRPr lang="pt-BR" dirty="0"/>
          </a:p>
          <a:p>
            <a:pPr fontAlgn="base"/>
            <a:r>
              <a:rPr lang="pt-BR" dirty="0" err="1"/>
              <a:t>Textarea</a:t>
            </a:r>
            <a:endParaRPr lang="pt-BR" dirty="0"/>
          </a:p>
          <a:p>
            <a:pPr fontAlgn="base"/>
            <a:r>
              <a:rPr lang="pt-BR" dirty="0" err="1"/>
              <a:t>Label</a:t>
            </a:r>
            <a:endParaRPr lang="pt-BR" dirty="0"/>
          </a:p>
          <a:p>
            <a:pPr fontAlgn="base"/>
            <a:r>
              <a:rPr lang="pt-BR" dirty="0"/>
              <a:t>Display</a:t>
            </a:r>
          </a:p>
          <a:p>
            <a:pPr fontAlgn="base"/>
            <a:r>
              <a:rPr lang="pt-BR" dirty="0" err="1"/>
              <a:t>Checkbox</a:t>
            </a:r>
            <a:endParaRPr lang="pt-BR" dirty="0"/>
          </a:p>
          <a:p>
            <a:pPr fontAlgn="base"/>
            <a:r>
              <a:rPr lang="pt-BR" dirty="0" err="1"/>
              <a:t>dropdownlist</a:t>
            </a:r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106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7</vt:lpstr>
      <vt:lpstr>Módulo 7 - Agenda</vt:lpstr>
      <vt:lpstr>Entendendo o @HTML</vt:lpstr>
      <vt:lpstr>Sobre o Helper @HTML</vt:lpstr>
      <vt:lpstr>Sobre o Helper @HTML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100</cp:revision>
  <dcterms:created xsi:type="dcterms:W3CDTF">2015-02-23T22:14:06Z</dcterms:created>
  <dcterms:modified xsi:type="dcterms:W3CDTF">2015-07-04T15:10:42Z</dcterms:modified>
</cp:coreProperties>
</file>