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23" r:id="rId6"/>
    <p:sldId id="262" r:id="rId7"/>
    <p:sldId id="320" r:id="rId8"/>
    <p:sldId id="321" r:id="rId9"/>
    <p:sldId id="319" r:id="rId10"/>
    <p:sldId id="322" r:id="rId11"/>
    <p:sldId id="324" r:id="rId12"/>
    <p:sldId id="328" r:id="rId13"/>
    <p:sldId id="327" r:id="rId14"/>
    <p:sldId id="325" r:id="rId15"/>
    <p:sldId id="32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Uma visão completa do ASP.NET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Treinamento realizado em 27/06/2015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</a:t>
            </a:r>
            <a:r>
              <a:rPr lang="pt-BR" b="1" dirty="0"/>
              <a:t>- </a:t>
            </a:r>
            <a:r>
              <a:rPr lang="pt-BR" b="1" dirty="0" err="1"/>
              <a:t>Views</a:t>
            </a:r>
            <a:endParaRPr lang="pt-BR" dirty="0"/>
          </a:p>
          <a:p>
            <a:pPr lvl="1" fontAlgn="base"/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pPr lvl="1" fontAlgn="base"/>
            <a:r>
              <a:rPr lang="pt-BR" smtClean="0"/>
              <a:t>Entendendo </a:t>
            </a:r>
            <a:r>
              <a:rPr lang="pt-BR" dirty="0"/>
              <a:t>o @</a:t>
            </a:r>
            <a:r>
              <a:rPr lang="pt-BR" dirty="0" err="1"/>
              <a:t>Html</a:t>
            </a:r>
            <a:endParaRPr lang="pt-BR" dirty="0"/>
          </a:p>
          <a:p>
            <a:pPr lvl="1" fontAlgn="base"/>
            <a:r>
              <a:rPr lang="pt-BR" dirty="0"/>
              <a:t>Criando funções com </a:t>
            </a:r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Helper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PartialViews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6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8 </a:t>
            </a:r>
            <a:r>
              <a:rPr lang="pt-BR" b="1" dirty="0"/>
              <a:t>- Layout Master</a:t>
            </a:r>
            <a:endParaRPr lang="pt-BR" dirty="0"/>
          </a:p>
          <a:p>
            <a:pPr lvl="1" fontAlgn="base"/>
            <a:r>
              <a:rPr lang="pt-BR" dirty="0"/>
              <a:t>Entendendo o _Layout e Layouts Master</a:t>
            </a:r>
          </a:p>
          <a:p>
            <a:pPr lvl="1" fontAlgn="base"/>
            <a:r>
              <a:rPr lang="pt-BR" smtClean="0"/>
              <a:t>Trabalhando </a:t>
            </a:r>
            <a:r>
              <a:rPr lang="pt-BR" dirty="0"/>
              <a:t>com </a:t>
            </a:r>
            <a:r>
              <a:rPr lang="pt-BR" dirty="0" err="1"/>
              <a:t>Sections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9 </a:t>
            </a:r>
            <a:r>
              <a:rPr lang="pt-BR" b="1"/>
              <a:t>- </a:t>
            </a:r>
            <a:r>
              <a:rPr lang="pt-BR" b="1" smtClean="0"/>
              <a:t>Validações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ValidationMessage</a:t>
            </a:r>
            <a:endParaRPr lang="pt-BR" dirty="0"/>
          </a:p>
          <a:p>
            <a:pPr lvl="1" fontAlgn="base"/>
            <a:r>
              <a:rPr lang="pt-BR" dirty="0" smtClean="0"/>
              <a:t>Criando </a:t>
            </a:r>
            <a:r>
              <a:rPr lang="pt-BR" dirty="0"/>
              <a:t>validações </a:t>
            </a:r>
            <a:r>
              <a:rPr lang="pt-BR" dirty="0" smtClean="0"/>
              <a:t>customizadas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20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10 </a:t>
            </a:r>
            <a:r>
              <a:rPr lang="pt-BR" b="1" dirty="0"/>
              <a:t>- Otimização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Bundle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Minification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186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11 </a:t>
            </a:r>
            <a:r>
              <a:rPr lang="pt-BR" b="1" dirty="0"/>
              <a:t>- Autenticação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Identity</a:t>
            </a:r>
            <a:endParaRPr lang="pt-BR" dirty="0"/>
          </a:p>
          <a:p>
            <a:pPr lvl="1" fontAlgn="base"/>
            <a:r>
              <a:rPr lang="pt-BR" dirty="0"/>
              <a:t>Utilizando autenticações internas</a:t>
            </a:r>
          </a:p>
          <a:p>
            <a:pPr lvl="1" fontAlgn="base"/>
            <a:r>
              <a:rPr lang="pt-BR" dirty="0"/>
              <a:t>Utilizando autenticações externas</a:t>
            </a:r>
          </a:p>
          <a:p>
            <a:pPr lvl="1" fontAlgn="base"/>
            <a:r>
              <a:rPr lang="pt-BR" dirty="0"/>
              <a:t>Customizando o </a:t>
            </a:r>
            <a:r>
              <a:rPr lang="pt-BR" dirty="0" err="1"/>
              <a:t>Identity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30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12 </a:t>
            </a:r>
            <a:r>
              <a:rPr lang="pt-BR" b="1" dirty="0"/>
              <a:t>- Infraestrutura</a:t>
            </a:r>
            <a:endParaRPr lang="pt-BR" dirty="0"/>
          </a:p>
          <a:p>
            <a:pPr lvl="1" fontAlgn="base"/>
            <a:r>
              <a:rPr lang="pt-BR" dirty="0"/>
              <a:t>Publicando a aplicação no Windows </a:t>
            </a:r>
            <a:r>
              <a:rPr lang="pt-BR" dirty="0" err="1"/>
              <a:t>Azure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</a:p>
          <a:p>
            <a:r>
              <a:rPr lang="pt-BR" dirty="0" smtClean="0"/>
              <a:t>Não promova a pirataria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1 </a:t>
            </a:r>
            <a:r>
              <a:rPr lang="pt-BR" b="1" dirty="0" smtClean="0"/>
              <a:t>– Sobre o Treinamento</a:t>
            </a:r>
            <a:endParaRPr lang="pt-BR" dirty="0"/>
          </a:p>
          <a:p>
            <a:pPr lvl="1" fontAlgn="base"/>
            <a:r>
              <a:rPr lang="pt-BR" dirty="0" smtClean="0"/>
              <a:t>Seja bem vindo</a:t>
            </a:r>
            <a:endParaRPr lang="pt-BR" dirty="0"/>
          </a:p>
          <a:p>
            <a:pPr lvl="1" fontAlgn="base"/>
            <a:r>
              <a:rPr lang="pt-BR" dirty="0" smtClean="0"/>
              <a:t>Sobre este treinamento</a:t>
            </a:r>
            <a:endParaRPr lang="pt-BR" dirty="0"/>
          </a:p>
          <a:p>
            <a:pPr lvl="1" fontAlgn="base"/>
            <a:r>
              <a:rPr lang="pt-BR" dirty="0" smtClean="0"/>
              <a:t>Apresentação da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2 </a:t>
            </a:r>
            <a:r>
              <a:rPr lang="pt-BR" b="1" dirty="0"/>
              <a:t>- Fundamentos</a:t>
            </a:r>
            <a:endParaRPr lang="pt-BR" dirty="0"/>
          </a:p>
          <a:p>
            <a:pPr lvl="1" fontAlgn="base"/>
            <a:r>
              <a:rPr lang="pt-BR" dirty="0"/>
              <a:t>Fundamentos do ASP.NET MVC</a:t>
            </a:r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80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Introdução ao ASP.NET MVC</a:t>
            </a:r>
            <a:endParaRPr lang="pt-BR" dirty="0"/>
          </a:p>
          <a:p>
            <a:pPr lvl="1" fontAlgn="base"/>
            <a:r>
              <a:rPr lang="pt-BR" dirty="0"/>
              <a:t>Criando o modelo</a:t>
            </a:r>
          </a:p>
          <a:p>
            <a:pPr lvl="1" fontAlgn="base"/>
            <a:r>
              <a:rPr lang="pt-BR" dirty="0"/>
              <a:t>Criando um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as URL amigáveis</a:t>
            </a:r>
          </a:p>
          <a:p>
            <a:pPr lvl="1" fontAlgn="base"/>
            <a:r>
              <a:rPr lang="pt-BR" dirty="0"/>
              <a:t>Trafegando informações para a </a:t>
            </a:r>
            <a:r>
              <a:rPr lang="pt-BR" dirty="0" err="1"/>
              <a:t>View</a:t>
            </a:r>
            <a:endParaRPr lang="pt-BR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6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Rotas</a:t>
            </a:r>
            <a:endParaRPr lang="pt-BR" dirty="0"/>
          </a:p>
          <a:p>
            <a:pPr lvl="1" fontAlgn="base"/>
            <a:r>
              <a:rPr lang="pt-BR" dirty="0"/>
              <a:t>Criando rotas customizadas</a:t>
            </a:r>
          </a:p>
          <a:p>
            <a:pPr lvl="1" fontAlgn="base"/>
            <a:r>
              <a:rPr lang="pt-BR" dirty="0"/>
              <a:t>Restringindo rotas</a:t>
            </a:r>
          </a:p>
        </p:txBody>
      </p:sp>
    </p:spTree>
    <p:extLst>
      <p:ext uri="{BB962C8B-B14F-4D97-AF65-F5344CB8AC3E}">
        <p14:creationId xmlns:p14="http://schemas.microsoft.com/office/powerpoint/2010/main" val="221772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5 </a:t>
            </a:r>
            <a:r>
              <a:rPr lang="pt-BR" b="1" dirty="0"/>
              <a:t>- Filtros</a:t>
            </a:r>
            <a:endParaRPr lang="pt-BR" dirty="0"/>
          </a:p>
          <a:p>
            <a:pPr lvl="1" fontAlgn="base"/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endParaRPr lang="pt-BR" dirty="0"/>
          </a:p>
          <a:p>
            <a:pPr lvl="1" fontAlgn="base"/>
            <a:r>
              <a:rPr lang="pt-BR" dirty="0"/>
              <a:t>Global </a:t>
            </a:r>
            <a:r>
              <a:rPr lang="pt-BR" dirty="0" err="1"/>
              <a:t>Filters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757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</a:t>
            </a:r>
            <a:r>
              <a:rPr lang="pt-BR" b="1" dirty="0"/>
              <a:t>- Repositório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pattern</a:t>
            </a:r>
            <a:endParaRPr lang="pt-BR" dirty="0"/>
          </a:p>
          <a:p>
            <a:pPr lvl="1" fontAlgn="base"/>
            <a:r>
              <a:rPr lang="pt-BR" dirty="0"/>
              <a:t>Definindo os contratos dos repositórios</a:t>
            </a:r>
          </a:p>
          <a:p>
            <a:pPr lvl="1" fontAlgn="base"/>
            <a:r>
              <a:rPr lang="pt-BR" dirty="0"/>
              <a:t>Injetando os repositórios no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63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222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Bebas Neue</vt:lpstr>
      <vt:lpstr>FFF Tusj</vt:lpstr>
      <vt:lpstr>Tema do Office</vt:lpstr>
      <vt:lpstr>Uma visão completa do ASP.NET MVC</vt:lpstr>
      <vt:lpstr>Sobre mim</vt:lpstr>
      <vt:lpstr>Sobre este treinamento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87</cp:revision>
  <dcterms:created xsi:type="dcterms:W3CDTF">2015-02-23T22:14:06Z</dcterms:created>
  <dcterms:modified xsi:type="dcterms:W3CDTF">2015-06-26T00:06:48Z</dcterms:modified>
</cp:coreProperties>
</file>