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Otimização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10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10 </a:t>
            </a:r>
            <a:r>
              <a:rPr lang="pt-BR" b="1" dirty="0"/>
              <a:t>- Otimização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Bundle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Minification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Bundle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10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Empacotar para otimizar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/>
              <a:t>O browser suporta apenas seis requisições concorrentes</a:t>
            </a:r>
          </a:p>
          <a:p>
            <a:pPr fontAlgn="base"/>
            <a:r>
              <a:rPr lang="pt-BR" dirty="0" err="1" smtClean="0"/>
              <a:t>Bundle</a:t>
            </a:r>
            <a:r>
              <a:rPr lang="pt-BR" dirty="0" smtClean="0"/>
              <a:t> nada mais é do quem compilar vários arquivos em apenas um</a:t>
            </a:r>
          </a:p>
          <a:p>
            <a:pPr fontAlgn="base"/>
            <a:r>
              <a:rPr lang="pt-BR" dirty="0" smtClean="0"/>
              <a:t>Se ao invés de fazer 18 requisições para arquivos </a:t>
            </a:r>
            <a:r>
              <a:rPr lang="pt-BR" dirty="0" err="1" smtClean="0"/>
              <a:t>javascript</a:t>
            </a:r>
            <a:r>
              <a:rPr lang="pt-BR" dirty="0" smtClean="0"/>
              <a:t>, fizermos apenas um para um arquivo maior, ela será otimizada</a:t>
            </a:r>
          </a:p>
          <a:p>
            <a:pPr fontAlgn="base"/>
            <a:r>
              <a:rPr lang="pt-BR" dirty="0" smtClean="0"/>
              <a:t>Funciona como a cópia de arquivos no </a:t>
            </a:r>
            <a:r>
              <a:rPr lang="pt-BR" dirty="0" err="1" smtClean="0"/>
              <a:t>windows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 </a:t>
            </a:r>
            <a:r>
              <a:rPr lang="pt-BR" dirty="0" err="1" smtClean="0"/>
              <a:t>bundle</a:t>
            </a:r>
            <a:r>
              <a:rPr lang="pt-BR" dirty="0" smtClean="0"/>
              <a:t> para os CSS</a:t>
            </a:r>
          </a:p>
          <a:p>
            <a:pPr fontAlgn="base"/>
            <a:r>
              <a:rPr lang="pt-BR" dirty="0" smtClean="0"/>
              <a:t>Criando um </a:t>
            </a:r>
            <a:r>
              <a:rPr lang="pt-BR" dirty="0" err="1" smtClean="0"/>
              <a:t>bundle</a:t>
            </a:r>
            <a:r>
              <a:rPr lang="pt-BR" smtClean="0"/>
              <a:t> para os JS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88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10</vt:lpstr>
      <vt:lpstr>Módulo 10 - Agenda</vt:lpstr>
      <vt:lpstr>Bundle</vt:lpstr>
      <vt:lpstr>Empacotar para otimizar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109</cp:revision>
  <dcterms:created xsi:type="dcterms:W3CDTF">2015-02-23T22:14:06Z</dcterms:created>
  <dcterms:modified xsi:type="dcterms:W3CDTF">2015-06-26T00:16:04Z</dcterms:modified>
</cp:coreProperties>
</file>