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Otimização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10 </a:t>
            </a:r>
            <a:r>
              <a:rPr lang="pt-BR" b="1" dirty="0"/>
              <a:t>- Otimização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Bundle</a:t>
            </a:r>
            <a:endParaRPr lang="pt-BR" dirty="0"/>
          </a:p>
          <a:p>
            <a:pPr lvl="1" fontAlgn="base"/>
            <a:r>
              <a:rPr lang="pt-BR" dirty="0"/>
              <a:t>Trabalhando com </a:t>
            </a:r>
            <a:r>
              <a:rPr lang="pt-BR" dirty="0" err="1"/>
              <a:t>Minification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Minification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10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Minificação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O browser não precisa de quebra de linha, espaços extras e comentários</a:t>
            </a:r>
          </a:p>
          <a:p>
            <a:pPr fontAlgn="base"/>
            <a:r>
              <a:rPr lang="pt-BR" dirty="0" smtClean="0"/>
              <a:t>Ele se baseia no “;” para isto</a:t>
            </a:r>
          </a:p>
          <a:p>
            <a:pPr fontAlgn="base"/>
            <a:r>
              <a:rPr lang="pt-BR" dirty="0" smtClean="0"/>
              <a:t>Toda a </a:t>
            </a:r>
            <a:r>
              <a:rPr lang="pt-BR" dirty="0" err="1" smtClean="0"/>
              <a:t>identação</a:t>
            </a:r>
            <a:r>
              <a:rPr lang="pt-BR" dirty="0" smtClean="0"/>
              <a:t> do código é apenas para o humano ver melhor</a:t>
            </a:r>
          </a:p>
          <a:p>
            <a:pPr fontAlgn="base"/>
            <a:r>
              <a:rPr lang="pt-BR" dirty="0" smtClean="0"/>
              <a:t>Se pudéssemos retirar todos estes espaços, salvaríamos vários </a:t>
            </a:r>
            <a:r>
              <a:rPr lang="pt-BR" dirty="0" err="1" smtClean="0"/>
              <a:t>KBs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err="1" smtClean="0"/>
              <a:t>Minificando</a:t>
            </a:r>
            <a:r>
              <a:rPr lang="pt-BR" dirty="0" smtClean="0"/>
              <a:t> arquivos CSS</a:t>
            </a:r>
          </a:p>
          <a:p>
            <a:pPr fontAlgn="base"/>
            <a:r>
              <a:rPr lang="pt-BR" dirty="0" err="1" smtClean="0"/>
              <a:t>Minificando</a:t>
            </a:r>
            <a:r>
              <a:rPr lang="pt-BR" dirty="0" smtClean="0"/>
              <a:t> </a:t>
            </a:r>
            <a:r>
              <a:rPr lang="pt-BR" dirty="0" err="1" smtClean="0"/>
              <a:t>arqvuiso</a:t>
            </a:r>
            <a:r>
              <a:rPr lang="pt-BR" dirty="0" smtClean="0"/>
              <a:t> </a:t>
            </a:r>
            <a:r>
              <a:rPr lang="pt-BR" smtClean="0"/>
              <a:t>js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73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10</vt:lpstr>
      <vt:lpstr>Módulo 10 - Agenda</vt:lpstr>
      <vt:lpstr>Minification</vt:lpstr>
      <vt:lpstr>Minificação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110</cp:revision>
  <dcterms:created xsi:type="dcterms:W3CDTF">2015-02-23T22:14:06Z</dcterms:created>
  <dcterms:modified xsi:type="dcterms:W3CDTF">2015-06-26T00:18:30Z</dcterms:modified>
</cp:coreProperties>
</file>