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264" r:id="rId5"/>
    <p:sldId id="370" r:id="rId6"/>
    <p:sldId id="37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26/06/2015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dirty="0" smtClean="0"/>
              <a:t>Autenticação e Autorização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11 -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/>
              <a:t>Módulo </a:t>
            </a:r>
            <a:r>
              <a:rPr lang="pt-BR" b="1" dirty="0" smtClean="0"/>
              <a:t>11 </a:t>
            </a:r>
            <a:r>
              <a:rPr lang="pt-BR" b="1" dirty="0"/>
              <a:t>- Autenticação</a:t>
            </a:r>
            <a:endParaRPr lang="pt-BR" dirty="0"/>
          </a:p>
          <a:p>
            <a:pPr lvl="1" fontAlgn="base"/>
            <a:r>
              <a:rPr lang="pt-BR" dirty="0"/>
              <a:t>Introdução ao </a:t>
            </a:r>
            <a:r>
              <a:rPr lang="pt-BR" dirty="0" err="1"/>
              <a:t>Identity</a:t>
            </a:r>
            <a:endParaRPr lang="pt-BR" dirty="0"/>
          </a:p>
          <a:p>
            <a:pPr lvl="1" fontAlgn="base"/>
            <a:r>
              <a:rPr lang="pt-BR" dirty="0"/>
              <a:t>Utilizando autenticações internas</a:t>
            </a:r>
          </a:p>
          <a:p>
            <a:pPr lvl="1" fontAlgn="base"/>
            <a:r>
              <a:rPr lang="pt-BR" dirty="0"/>
              <a:t>Utilizando autenticações externas</a:t>
            </a:r>
          </a:p>
          <a:p>
            <a:pPr lvl="1" fontAlgn="base"/>
            <a:r>
              <a:rPr lang="pt-BR" dirty="0"/>
              <a:t>Customizando o </a:t>
            </a:r>
            <a:r>
              <a:rPr lang="pt-BR" dirty="0" err="1"/>
              <a:t>Identity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Identity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11 – Aula 1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Identity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Uma plataforma completa de autenticação/autorização</a:t>
            </a:r>
          </a:p>
          <a:p>
            <a:pPr fontAlgn="base"/>
            <a:r>
              <a:rPr lang="pt-BR" dirty="0" smtClean="0"/>
              <a:t>Simples, leve e extensível</a:t>
            </a:r>
          </a:p>
          <a:p>
            <a:pPr fontAlgn="base"/>
            <a:r>
              <a:rPr lang="pt-BR" dirty="0" smtClean="0"/>
              <a:t>Uma evolução do </a:t>
            </a:r>
            <a:r>
              <a:rPr lang="pt-BR" dirty="0" err="1" smtClean="0"/>
              <a:t>membership</a:t>
            </a:r>
            <a:endParaRPr lang="pt-BR" dirty="0" smtClean="0"/>
          </a:p>
          <a:p>
            <a:pPr fontAlgn="base"/>
            <a:r>
              <a:rPr lang="pt-BR" dirty="0" smtClean="0"/>
              <a:t>Provê acesso via usuários e perfis</a:t>
            </a:r>
            <a:endParaRPr lang="pt-BR" dirty="0" smtClean="0"/>
          </a:p>
          <a:p>
            <a:pPr fontAlgn="base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21096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Identity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Uma plataforma completa de autenticação/autorização</a:t>
            </a:r>
          </a:p>
          <a:p>
            <a:pPr fontAlgn="base"/>
            <a:r>
              <a:rPr lang="pt-BR" dirty="0" smtClean="0"/>
              <a:t>Simples, leve e extensível</a:t>
            </a:r>
          </a:p>
          <a:p>
            <a:pPr fontAlgn="base"/>
            <a:r>
              <a:rPr lang="pt-BR" dirty="0" smtClean="0"/>
              <a:t>Uma evolução do </a:t>
            </a:r>
            <a:r>
              <a:rPr lang="pt-BR" dirty="0" err="1" smtClean="0"/>
              <a:t>membership</a:t>
            </a:r>
            <a:endParaRPr lang="pt-BR" dirty="0" smtClean="0"/>
          </a:p>
          <a:p>
            <a:pPr fontAlgn="base"/>
            <a:r>
              <a:rPr lang="pt-BR" dirty="0" smtClean="0"/>
              <a:t>Provê acesso via usuários e perfis</a:t>
            </a:r>
          </a:p>
          <a:p>
            <a:pPr fontAlgn="base"/>
            <a:r>
              <a:rPr lang="pt-BR" dirty="0" smtClean="0"/>
              <a:t>Pode ser utilizado tanto com Asp.NET </a:t>
            </a:r>
            <a:r>
              <a:rPr lang="pt-BR" dirty="0" err="1" smtClean="0"/>
              <a:t>mVC</a:t>
            </a:r>
            <a:r>
              <a:rPr lang="pt-BR" dirty="0" smtClean="0"/>
              <a:t> quanto Web </a:t>
            </a:r>
            <a:r>
              <a:rPr lang="pt-BR" dirty="0" err="1" smtClean="0"/>
              <a:t>Forms</a:t>
            </a:r>
            <a:endParaRPr lang="pt-BR" dirty="0" smtClean="0"/>
          </a:p>
          <a:p>
            <a:pPr fontAlgn="base"/>
            <a:r>
              <a:rPr lang="pt-BR" dirty="0" smtClean="0"/>
              <a:t>Prove o controle sobre o esquema de usuários e perfis</a:t>
            </a:r>
          </a:p>
          <a:p>
            <a:pPr fontAlgn="base"/>
            <a:r>
              <a:rPr lang="pt-BR" dirty="0" smtClean="0"/>
              <a:t>Utiliza </a:t>
            </a:r>
            <a:r>
              <a:rPr lang="pt-BR" dirty="0" err="1" smtClean="0"/>
              <a:t>entity</a:t>
            </a:r>
            <a:r>
              <a:rPr lang="pt-BR" dirty="0" smtClean="0"/>
              <a:t> framework para persistir os dados no banco</a:t>
            </a:r>
          </a:p>
          <a:p>
            <a:pPr fontAlgn="base"/>
            <a:r>
              <a:rPr lang="pt-BR" dirty="0" smtClean="0"/>
              <a:t>Facilmente alterado para utilizar ad ou outro método de autenticação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2198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o </a:t>
            </a:r>
            <a:r>
              <a:rPr lang="pt-BR" dirty="0" err="1" smtClean="0"/>
              <a:t>Identity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dirty="0" smtClean="0"/>
              <a:t>Por ser desacoplado, é fácil de testar</a:t>
            </a:r>
          </a:p>
          <a:p>
            <a:pPr fontAlgn="base"/>
            <a:r>
              <a:rPr lang="pt-BR" dirty="0" smtClean="0"/>
              <a:t>Suporta autenticações externas, como </a:t>
            </a:r>
            <a:r>
              <a:rPr lang="pt-BR" dirty="0" err="1" smtClean="0"/>
              <a:t>facebook</a:t>
            </a:r>
            <a:r>
              <a:rPr lang="pt-BR" dirty="0"/>
              <a:t> </a:t>
            </a:r>
            <a:r>
              <a:rPr lang="pt-BR" dirty="0" smtClean="0"/>
              <a:t>e Twitter</a:t>
            </a:r>
          </a:p>
          <a:p>
            <a:pPr fontAlgn="base"/>
            <a:r>
              <a:rPr lang="pt-BR" dirty="0" smtClean="0"/>
              <a:t>Utiliza </a:t>
            </a:r>
            <a:r>
              <a:rPr lang="pt-BR" dirty="0" err="1" smtClean="0"/>
              <a:t>owin</a:t>
            </a:r>
            <a:r>
              <a:rPr lang="pt-BR" dirty="0" smtClean="0"/>
              <a:t> como base</a:t>
            </a:r>
          </a:p>
          <a:p>
            <a:pPr fontAlgn="base"/>
            <a:r>
              <a:rPr lang="pt-BR" dirty="0" smtClean="0"/>
              <a:t>Distribuído via </a:t>
            </a:r>
            <a:r>
              <a:rPr lang="pt-BR" dirty="0" err="1" smtClean="0"/>
              <a:t>nuget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63985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153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Bebas Neue</vt:lpstr>
      <vt:lpstr>FFF Tusj</vt:lpstr>
      <vt:lpstr>Tema do Office</vt:lpstr>
      <vt:lpstr>Módulo 11</vt:lpstr>
      <vt:lpstr>Módulo 11 - Agenda</vt:lpstr>
      <vt:lpstr>Introdução ao Identity</vt:lpstr>
      <vt:lpstr>O que é o Identity?</vt:lpstr>
      <vt:lpstr>O que é o Identity?</vt:lpstr>
      <vt:lpstr>O que é o Identity?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113</cp:revision>
  <dcterms:created xsi:type="dcterms:W3CDTF">2015-02-23T22:14:06Z</dcterms:created>
  <dcterms:modified xsi:type="dcterms:W3CDTF">2015-06-26T11:52:44Z</dcterms:modified>
</cp:coreProperties>
</file>