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264" r:id="rId5"/>
    <p:sldId id="348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11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Autenticação e Autorização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11 -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/>
              <a:t>Módulo </a:t>
            </a:r>
            <a:r>
              <a:rPr lang="pt-BR" b="1" dirty="0" smtClean="0"/>
              <a:t>11 </a:t>
            </a:r>
            <a:r>
              <a:rPr lang="pt-BR" b="1" dirty="0"/>
              <a:t>- Autenticação</a:t>
            </a:r>
            <a:endParaRPr lang="pt-BR" dirty="0"/>
          </a:p>
          <a:p>
            <a:pPr lvl="1" fontAlgn="base"/>
            <a:r>
              <a:rPr lang="pt-BR" dirty="0"/>
              <a:t>Introdução ao </a:t>
            </a:r>
            <a:r>
              <a:rPr lang="pt-BR" dirty="0" err="1"/>
              <a:t>Identity</a:t>
            </a:r>
            <a:endParaRPr lang="pt-BR" dirty="0"/>
          </a:p>
          <a:p>
            <a:pPr lvl="1" fontAlgn="base"/>
            <a:r>
              <a:rPr lang="pt-BR" dirty="0"/>
              <a:t>Utilizando autenticações internas</a:t>
            </a:r>
          </a:p>
          <a:p>
            <a:pPr lvl="1" fontAlgn="base"/>
            <a:r>
              <a:rPr lang="pt-BR" dirty="0"/>
              <a:t>Utilizando autenticações externas</a:t>
            </a:r>
          </a:p>
          <a:p>
            <a:pPr lvl="1" fontAlgn="base"/>
            <a:r>
              <a:rPr lang="pt-BR" dirty="0"/>
              <a:t>Customizando o </a:t>
            </a:r>
            <a:r>
              <a:rPr lang="pt-BR" dirty="0" err="1"/>
              <a:t>Identity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Utilizando autenticação interna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11 – Aula </a:t>
            </a:r>
            <a:r>
              <a:rPr lang="pt-BR" dirty="0" smtClean="0"/>
              <a:t>2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Utilizando o </a:t>
            </a:r>
            <a:r>
              <a:rPr lang="pt-BR" dirty="0" err="1" smtClean="0"/>
              <a:t>Identity</a:t>
            </a:r>
            <a:r>
              <a:rPr lang="pt-BR" dirty="0" smtClean="0"/>
              <a:t>...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Autenticação interna serve quando você precisa do controle do usuário</a:t>
            </a:r>
          </a:p>
          <a:p>
            <a:pPr fontAlgn="base"/>
            <a:r>
              <a:rPr lang="pt-BR" dirty="0" smtClean="0"/>
              <a:t>Você será responsável por armazená-los</a:t>
            </a:r>
          </a:p>
          <a:p>
            <a:pPr fontAlgn="base"/>
            <a:endParaRPr lang="pt-BR" dirty="0" smtClean="0"/>
          </a:p>
          <a:p>
            <a:pPr fontAlgn="base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21096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Aplicando o </a:t>
            </a:r>
            <a:r>
              <a:rPr lang="pt-BR" dirty="0" err="1" smtClean="0"/>
              <a:t>identity</a:t>
            </a:r>
            <a:endParaRPr lang="pt-BR" dirty="0" smtClean="0"/>
          </a:p>
          <a:p>
            <a:pPr fontAlgn="base"/>
            <a:endParaRPr lang="pt-BR" dirty="0" smtClean="0"/>
          </a:p>
          <a:p>
            <a:pPr fontAlgn="base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492791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2103</TotalTime>
  <Words>56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Bebas Neue</vt:lpstr>
      <vt:lpstr>FFF Tusj</vt:lpstr>
      <vt:lpstr>Tema do Office</vt:lpstr>
      <vt:lpstr>Módulo 11</vt:lpstr>
      <vt:lpstr>Módulo 11 - Agenda</vt:lpstr>
      <vt:lpstr>Utilizando autenticação interna</vt:lpstr>
      <vt:lpstr>Utilizando o Identity...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114</cp:revision>
  <dcterms:created xsi:type="dcterms:W3CDTF">2015-02-23T22:14:06Z</dcterms:created>
  <dcterms:modified xsi:type="dcterms:W3CDTF">2015-06-26T11:54:59Z</dcterms:modified>
</cp:coreProperties>
</file>