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Autenticação e Autorização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11 </a:t>
            </a:r>
            <a:r>
              <a:rPr lang="pt-BR" b="1" dirty="0"/>
              <a:t>- Autenticação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Identity</a:t>
            </a:r>
            <a:endParaRPr lang="pt-BR" dirty="0"/>
          </a:p>
          <a:p>
            <a:pPr lvl="1" fontAlgn="base"/>
            <a:r>
              <a:rPr lang="pt-BR" dirty="0"/>
              <a:t>Utilizando autenticações internas</a:t>
            </a:r>
          </a:p>
          <a:p>
            <a:pPr lvl="1" fontAlgn="base"/>
            <a:r>
              <a:rPr lang="pt-BR" dirty="0"/>
              <a:t>Utilizando autenticações externas</a:t>
            </a:r>
          </a:p>
          <a:p>
            <a:pPr lvl="1" fontAlgn="base"/>
            <a:r>
              <a:rPr lang="pt-BR" dirty="0"/>
              <a:t>Customizando o </a:t>
            </a:r>
            <a:r>
              <a:rPr lang="pt-BR" dirty="0" err="1"/>
              <a:t>Identity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Externa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Identity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 </a:t>
            </a:r>
            <a:r>
              <a:rPr lang="pt-BR" dirty="0" err="1" smtClean="0"/>
              <a:t>identity</a:t>
            </a:r>
            <a:r>
              <a:rPr lang="pt-BR" dirty="0" smtClean="0"/>
              <a:t> permite utilizar autenticações já existentes, dentre elas...</a:t>
            </a:r>
          </a:p>
          <a:p>
            <a:pPr lvl="1" fontAlgn="base"/>
            <a:r>
              <a:rPr lang="pt-BR" dirty="0" err="1" smtClean="0"/>
              <a:t>Facebook</a:t>
            </a:r>
            <a:endParaRPr lang="pt-BR" dirty="0" smtClean="0"/>
          </a:p>
          <a:p>
            <a:pPr lvl="1" fontAlgn="base"/>
            <a:r>
              <a:rPr lang="pt-BR" dirty="0" smtClean="0"/>
              <a:t>Twitter</a:t>
            </a:r>
          </a:p>
          <a:p>
            <a:pPr lvl="1" fontAlgn="base"/>
            <a:r>
              <a:rPr lang="pt-BR" dirty="0" smtClean="0"/>
              <a:t>Google</a:t>
            </a:r>
          </a:p>
          <a:p>
            <a:pPr lvl="1" fontAlgn="base"/>
            <a:r>
              <a:rPr lang="pt-BR" dirty="0" smtClean="0"/>
              <a:t>Microsoft</a:t>
            </a:r>
          </a:p>
          <a:p>
            <a:pPr fontAlgn="base"/>
            <a:r>
              <a:rPr lang="pt-BR" dirty="0" smtClean="0"/>
              <a:t>Isto é feito por que estas plataformas utilizam </a:t>
            </a:r>
            <a:r>
              <a:rPr lang="pt-BR" dirty="0" err="1" smtClean="0"/>
              <a:t>oauth</a:t>
            </a:r>
            <a:r>
              <a:rPr lang="pt-BR" dirty="0" smtClean="0"/>
              <a:t> como base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92500" lnSpcReduction="20000"/>
          </a:bodyPr>
          <a:lstStyle/>
          <a:p>
            <a:pPr fontAlgn="base"/>
            <a:r>
              <a:rPr lang="pt-BR" dirty="0" smtClean="0"/>
              <a:t>Autenticando com </a:t>
            </a:r>
            <a:r>
              <a:rPr lang="pt-BR" dirty="0" err="1" smtClean="0"/>
              <a:t>facebook</a:t>
            </a:r>
            <a:endParaRPr lang="pt-BR" dirty="0" smtClean="0"/>
          </a:p>
          <a:p>
            <a:pPr fontAlgn="base"/>
            <a:r>
              <a:rPr lang="pt-BR" dirty="0" smtClean="0"/>
              <a:t>Autenticando com Twitter</a:t>
            </a:r>
          </a:p>
          <a:p>
            <a:pPr fontAlgn="base"/>
            <a:r>
              <a:rPr lang="pt-BR" dirty="0" smtClean="0"/>
              <a:t>Autenticando com </a:t>
            </a:r>
            <a:r>
              <a:rPr lang="pt-BR" dirty="0" err="1" smtClean="0"/>
              <a:t>google</a:t>
            </a:r>
            <a:endParaRPr lang="pt-BR" dirty="0" smtClean="0"/>
          </a:p>
          <a:p>
            <a:pPr fontAlgn="base"/>
            <a:r>
              <a:rPr lang="pt-BR" dirty="0" smtClean="0"/>
              <a:t>Autenticando com </a:t>
            </a:r>
            <a:r>
              <a:rPr lang="pt-BR" smtClean="0"/>
              <a:t>microsoft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279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75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11</vt:lpstr>
      <vt:lpstr>Módulo 11 - Agenda</vt:lpstr>
      <vt:lpstr>Autenticação Externa</vt:lpstr>
      <vt:lpstr>Utilizando o Identity...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115</cp:revision>
  <dcterms:created xsi:type="dcterms:W3CDTF">2015-02-23T22:14:06Z</dcterms:created>
  <dcterms:modified xsi:type="dcterms:W3CDTF">2015-06-26T11:57:04Z</dcterms:modified>
</cp:coreProperties>
</file>