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4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Autenticação e Autorização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11 -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11 </a:t>
            </a:r>
            <a:r>
              <a:rPr lang="pt-BR" b="1" dirty="0"/>
              <a:t>- Autenticação</a:t>
            </a:r>
            <a:endParaRPr lang="pt-BR" dirty="0"/>
          </a:p>
          <a:p>
            <a:pPr lvl="1" fontAlgn="base"/>
            <a:r>
              <a:rPr lang="pt-BR" dirty="0"/>
              <a:t>Introdução ao </a:t>
            </a:r>
            <a:r>
              <a:rPr lang="pt-BR" dirty="0" err="1"/>
              <a:t>Identity</a:t>
            </a:r>
            <a:endParaRPr lang="pt-BR" dirty="0"/>
          </a:p>
          <a:p>
            <a:pPr lvl="1" fontAlgn="base"/>
            <a:r>
              <a:rPr lang="pt-BR" dirty="0"/>
              <a:t>Utilizando autenticações internas</a:t>
            </a:r>
          </a:p>
          <a:p>
            <a:pPr lvl="1" fontAlgn="base"/>
            <a:r>
              <a:rPr lang="pt-BR" dirty="0"/>
              <a:t>Utilizando autenticações externas</a:t>
            </a:r>
          </a:p>
          <a:p>
            <a:pPr lvl="1" fontAlgn="base"/>
            <a:r>
              <a:rPr lang="pt-BR" dirty="0"/>
              <a:t>Customizando o </a:t>
            </a:r>
            <a:r>
              <a:rPr lang="pt-BR" dirty="0" err="1"/>
              <a:t>Identity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Customizando o </a:t>
            </a:r>
            <a:r>
              <a:rPr lang="pt-BR" dirty="0" err="1" smtClean="0"/>
              <a:t>Identity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11 – Aula </a:t>
            </a:r>
            <a:r>
              <a:rPr lang="pt-BR" dirty="0" smtClean="0"/>
              <a:t>4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Customizando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Por padrão, o </a:t>
            </a:r>
            <a:r>
              <a:rPr lang="pt-BR" dirty="0" err="1" smtClean="0"/>
              <a:t>identity</a:t>
            </a:r>
            <a:r>
              <a:rPr lang="pt-BR" dirty="0" smtClean="0"/>
              <a:t> nos fornece um usuário padrão</a:t>
            </a:r>
          </a:p>
          <a:p>
            <a:pPr fontAlgn="base"/>
            <a:r>
              <a:rPr lang="pt-BR" dirty="0" smtClean="0"/>
              <a:t>É plenamente possível alterar este usuário, adicionando ou removendo campos</a:t>
            </a:r>
            <a:endParaRPr lang="pt-BR" dirty="0" smtClean="0"/>
          </a:p>
          <a:p>
            <a:pPr fontAlgn="base"/>
            <a:endParaRPr lang="pt-BR" dirty="0" smtClean="0"/>
          </a:p>
          <a:p>
            <a:pPr fontAlgn="base"/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Alterando o usuário padrão do </a:t>
            </a:r>
            <a:r>
              <a:rPr lang="pt-BR" smtClean="0"/>
              <a:t>identity</a:t>
            </a:r>
            <a:endParaRPr lang="pt-BR" dirty="0" smtClean="0"/>
          </a:p>
          <a:p>
            <a:pPr fontAlgn="base"/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92791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62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11</vt:lpstr>
      <vt:lpstr>Módulo 11 - Agenda</vt:lpstr>
      <vt:lpstr>Customizando o Identity</vt:lpstr>
      <vt:lpstr>Customizando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116</cp:revision>
  <dcterms:created xsi:type="dcterms:W3CDTF">2015-02-23T22:14:06Z</dcterms:created>
  <dcterms:modified xsi:type="dcterms:W3CDTF">2015-06-26T11:58:39Z</dcterms:modified>
</cp:coreProperties>
</file>