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4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</a:t>
            </a:r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Infraestrutura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</a:t>
            </a:r>
            <a:r>
              <a:rPr lang="pt-BR" dirty="0" smtClean="0"/>
              <a:t>12 </a:t>
            </a:r>
            <a:r>
              <a:rPr lang="pt-BR" dirty="0" smtClean="0"/>
              <a:t>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12 </a:t>
            </a:r>
            <a:r>
              <a:rPr lang="pt-BR" b="1" dirty="0"/>
              <a:t>- Infraestrutura</a:t>
            </a:r>
            <a:endParaRPr lang="pt-BR" dirty="0"/>
          </a:p>
          <a:p>
            <a:pPr lvl="1" fontAlgn="base"/>
            <a:r>
              <a:rPr lang="pt-BR" dirty="0"/>
              <a:t>Publicando a aplicação no Windows </a:t>
            </a:r>
            <a:r>
              <a:rPr lang="pt-BR" dirty="0" err="1"/>
              <a:t>Azure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Publicando a aplicação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11 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Azure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Plataforma nas nuvens da Microsoft, escalável, integrada com visual </a:t>
            </a:r>
            <a:r>
              <a:rPr lang="pt-BR" dirty="0" err="1" smtClean="0"/>
              <a:t>studio</a:t>
            </a:r>
            <a:r>
              <a:rPr lang="pt-BR" dirty="0" smtClean="0"/>
              <a:t> e simples de usar</a:t>
            </a:r>
          </a:p>
          <a:p>
            <a:pPr fontAlgn="base"/>
            <a:r>
              <a:rPr lang="pt-BR" dirty="0" smtClean="0"/>
              <a:t>Podemos publicar nossas aplicações da seguinte forma:</a:t>
            </a:r>
          </a:p>
          <a:p>
            <a:pPr lvl="1" fontAlgn="base"/>
            <a:r>
              <a:rPr lang="pt-BR" dirty="0" err="1" smtClean="0"/>
              <a:t>Azure</a:t>
            </a:r>
            <a:r>
              <a:rPr lang="pt-BR" dirty="0" smtClean="0"/>
              <a:t> web </a:t>
            </a:r>
            <a:r>
              <a:rPr lang="pt-BR" dirty="0" err="1" smtClean="0"/>
              <a:t>apps</a:t>
            </a:r>
            <a:endParaRPr lang="pt-BR" dirty="0" smtClean="0"/>
          </a:p>
          <a:p>
            <a:pPr lvl="1" fontAlgn="base"/>
            <a:r>
              <a:rPr lang="pt-BR" dirty="0" err="1" smtClean="0"/>
              <a:t>Azure</a:t>
            </a:r>
            <a:r>
              <a:rPr lang="pt-BR" dirty="0" smtClean="0"/>
              <a:t> </a:t>
            </a:r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 smtClean="0"/>
              <a:t>service</a:t>
            </a:r>
            <a:endParaRPr lang="pt-BR" dirty="0" smtClean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Publicando a aplicação em um </a:t>
            </a:r>
            <a:r>
              <a:rPr lang="pt-BR" dirty="0" err="1" smtClean="0"/>
              <a:t>azure</a:t>
            </a:r>
            <a:r>
              <a:rPr lang="pt-BR" dirty="0" smtClean="0"/>
              <a:t> web </a:t>
            </a:r>
            <a:r>
              <a:rPr lang="pt-BR" dirty="0" err="1" smtClean="0"/>
              <a:t>app</a:t>
            </a:r>
            <a:endParaRPr lang="pt-BR" dirty="0" smtClean="0"/>
          </a:p>
          <a:p>
            <a:pPr fontAlgn="base"/>
            <a:r>
              <a:rPr lang="pt-BR" dirty="0" smtClean="0"/>
              <a:t>Publicando a aplicação em um </a:t>
            </a:r>
            <a:r>
              <a:rPr lang="pt-BR" dirty="0" err="1" smtClean="0"/>
              <a:t>azure</a:t>
            </a:r>
            <a:r>
              <a:rPr lang="pt-BR" dirty="0" smtClean="0"/>
              <a:t> </a:t>
            </a:r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 smtClean="0"/>
              <a:t>service</a:t>
            </a:r>
            <a:endParaRPr lang="pt-BR" dirty="0" smtClean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53263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78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12</vt:lpstr>
      <vt:lpstr>Módulo 12 - Agenda</vt:lpstr>
      <vt:lpstr>Publicando a aplicação</vt:lpstr>
      <vt:lpstr>O que é o Azure?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114</cp:revision>
  <dcterms:created xsi:type="dcterms:W3CDTF">2015-02-23T22:14:06Z</dcterms:created>
  <dcterms:modified xsi:type="dcterms:W3CDTF">2015-06-26T12:38:34Z</dcterms:modified>
</cp:coreProperties>
</file>