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  <p:sldId id="372" r:id="rId8"/>
    <p:sldId id="373" r:id="rId9"/>
    <p:sldId id="375" r:id="rId10"/>
    <p:sldId id="376" r:id="rId11"/>
    <p:sldId id="374" r:id="rId12"/>
    <p:sldId id="377" r:id="rId13"/>
    <p:sldId id="378" r:id="rId14"/>
    <p:sldId id="3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Fundamentos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Alto desacoplamento</a:t>
            </a:r>
          </a:p>
          <a:p>
            <a:r>
              <a:rPr lang="pt-BR" dirty="0" smtClean="0"/>
              <a:t>Altamente testável</a:t>
            </a:r>
          </a:p>
          <a:p>
            <a:r>
              <a:rPr lang="pt-BR" dirty="0" smtClean="0"/>
              <a:t>Maior organização</a:t>
            </a:r>
          </a:p>
          <a:p>
            <a:r>
              <a:rPr lang="pt-BR" dirty="0" smtClean="0"/>
              <a:t>Boa divisão de responsabilidades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80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</a:t>
            </a:r>
            <a:r>
              <a:rPr lang="pt-BR" dirty="0" smtClean="0"/>
              <a:t>ASP.NET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Implementação do padrão MVC sobre o asp.net</a:t>
            </a:r>
          </a:p>
          <a:p>
            <a:pPr fontAlgn="base"/>
            <a:r>
              <a:rPr lang="pt-BR" dirty="0" smtClean="0"/>
              <a:t>Utiliza toda base do asp.net</a:t>
            </a:r>
          </a:p>
          <a:p>
            <a:pPr lvl="1" fontAlgn="base"/>
            <a:r>
              <a:rPr lang="pt-BR" dirty="0" smtClean="0"/>
              <a:t>Pipeline</a:t>
            </a:r>
          </a:p>
          <a:p>
            <a:pPr lvl="1" fontAlgn="base"/>
            <a:r>
              <a:rPr lang="pt-BR" dirty="0" smtClean="0"/>
              <a:t>Autenticação</a:t>
            </a:r>
          </a:p>
          <a:p>
            <a:pPr lvl="1" fontAlgn="base"/>
            <a:r>
              <a:rPr lang="pt-BR" dirty="0" smtClean="0"/>
              <a:t>Acesso à dados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0358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ASP.NET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endParaRPr lang="pt-BR" dirty="0" smtClean="0"/>
          </a:p>
          <a:p>
            <a:pPr lvl="1"/>
            <a:r>
              <a:rPr lang="pt-BR" dirty="0" smtClean="0"/>
              <a:t>Classes C# - </a:t>
            </a:r>
            <a:r>
              <a:rPr lang="pt-BR" dirty="0" err="1" smtClean="0"/>
              <a:t>produto.cs</a:t>
            </a:r>
            <a:r>
              <a:rPr lang="pt-BR" dirty="0" smtClean="0"/>
              <a:t>, </a:t>
            </a:r>
            <a:r>
              <a:rPr lang="pt-BR" dirty="0" err="1" smtClean="0"/>
              <a:t>categoria.cs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err="1" smtClean="0"/>
              <a:t>View</a:t>
            </a:r>
            <a:endParaRPr lang="pt-BR" dirty="0" smtClean="0"/>
          </a:p>
          <a:p>
            <a:pPr lvl="1"/>
            <a:r>
              <a:rPr lang="pt-BR" dirty="0" smtClean="0"/>
              <a:t>Arquivos </a:t>
            </a:r>
            <a:r>
              <a:rPr lang="pt-BR" dirty="0" err="1" smtClean="0"/>
              <a:t>cshtml</a:t>
            </a:r>
            <a:r>
              <a:rPr lang="pt-BR" dirty="0" smtClean="0"/>
              <a:t> (</a:t>
            </a:r>
            <a:r>
              <a:rPr lang="pt-BR" dirty="0" err="1" smtClean="0"/>
              <a:t>razor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smtClean="0"/>
              <a:t>Classes que herdam de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err="1" smtClean="0"/>
              <a:t>Action</a:t>
            </a:r>
            <a:endParaRPr lang="pt-BR" dirty="0" smtClean="0"/>
          </a:p>
          <a:p>
            <a:pPr lvl="2"/>
            <a:r>
              <a:rPr lang="pt-BR" dirty="0" smtClean="0"/>
              <a:t>Um método do </a:t>
            </a:r>
            <a:r>
              <a:rPr lang="pt-BR" dirty="0" err="1" smtClean="0"/>
              <a:t>controller</a:t>
            </a:r>
            <a:r>
              <a:rPr lang="pt-BR" dirty="0" smtClean="0"/>
              <a:t> que executa algum código e retorna uma </a:t>
            </a:r>
            <a:r>
              <a:rPr lang="pt-BR" dirty="0" err="1" smtClean="0"/>
              <a:t>view</a:t>
            </a:r>
            <a:endParaRPr lang="pt-BR" dirty="0" smtClean="0"/>
          </a:p>
          <a:p>
            <a:pPr lvl="1"/>
            <a:r>
              <a:rPr lang="pt-BR" dirty="0" err="1"/>
              <a:t>Route</a:t>
            </a:r>
            <a:endParaRPr lang="pt-BR" dirty="0"/>
          </a:p>
          <a:p>
            <a:pPr lvl="2"/>
            <a:r>
              <a:rPr lang="pt-BR" dirty="0"/>
              <a:t>Rotas para alcançar um </a:t>
            </a:r>
            <a:r>
              <a:rPr lang="pt-BR" dirty="0" err="1"/>
              <a:t>controller</a:t>
            </a:r>
            <a:r>
              <a:rPr lang="pt-BR" dirty="0"/>
              <a:t>/</a:t>
            </a:r>
            <a:r>
              <a:rPr lang="pt-BR" dirty="0" err="1"/>
              <a:t>action</a:t>
            </a:r>
            <a:r>
              <a:rPr lang="pt-BR" dirty="0"/>
              <a:t> via URL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969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</a:t>
            </a:r>
            <a:r>
              <a:rPr lang="pt-BR" dirty="0" smtClean="0"/>
              <a:t>ASP.NET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HTTP </a:t>
            </a:r>
            <a:r>
              <a:rPr lang="pt-BR" dirty="0" err="1"/>
              <a:t>Request</a:t>
            </a:r>
            <a:endParaRPr lang="pt-BR" dirty="0"/>
          </a:p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Roteamento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Criação do </a:t>
            </a:r>
            <a:r>
              <a:rPr lang="pt-BR" dirty="0" err="1"/>
              <a:t>Controller</a:t>
            </a:r>
            <a:endParaRPr lang="pt-BR" dirty="0"/>
          </a:p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Autenticação/Autorização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Execução da </a:t>
            </a:r>
            <a:r>
              <a:rPr lang="pt-BR" dirty="0" err="1"/>
              <a:t>Action</a:t>
            </a:r>
            <a:endParaRPr lang="pt-BR" dirty="0"/>
          </a:p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Execução do resultado (</a:t>
            </a:r>
            <a:r>
              <a:rPr lang="pt-BR" dirty="0" err="1"/>
              <a:t>View</a:t>
            </a:r>
            <a:r>
              <a:rPr lang="pt-BR" dirty="0"/>
              <a:t>, File,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HTTP Response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52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sua primeira aplicação no asp.net </a:t>
            </a:r>
            <a:r>
              <a:rPr lang="pt-BR" dirty="0" err="1" smtClean="0"/>
              <a:t>mvc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2 - Fundamentos</a:t>
            </a:r>
            <a:endParaRPr lang="pt-BR" dirty="0"/>
          </a:p>
          <a:p>
            <a:pPr lvl="1" fontAlgn="base"/>
            <a:r>
              <a:rPr lang="pt-BR" dirty="0"/>
              <a:t>Fundamentos do ASP.NET MVC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do ASP.NET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a Web?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http</a:t>
            </a:r>
            <a:endParaRPr lang="pt-BR" dirty="0" smtClean="0"/>
          </a:p>
          <a:p>
            <a:pPr lvl="1" fontAlgn="base"/>
            <a:r>
              <a:rPr lang="pt-BR" dirty="0" smtClean="0"/>
              <a:t>Protocolo utilizado para transferência de informações</a:t>
            </a:r>
          </a:p>
          <a:p>
            <a:pPr fontAlgn="base"/>
            <a:r>
              <a:rPr lang="pt-BR" dirty="0" err="1" smtClean="0"/>
              <a:t>Request</a:t>
            </a:r>
            <a:endParaRPr lang="pt-BR" dirty="0" smtClean="0"/>
          </a:p>
          <a:p>
            <a:pPr lvl="1" fontAlgn="base"/>
            <a:r>
              <a:rPr lang="pt-BR" dirty="0" smtClean="0"/>
              <a:t>Requisição feita ao servidor</a:t>
            </a:r>
          </a:p>
          <a:p>
            <a:pPr fontAlgn="base"/>
            <a:r>
              <a:rPr lang="pt-BR" dirty="0" smtClean="0"/>
              <a:t>Response</a:t>
            </a:r>
          </a:p>
          <a:p>
            <a:pPr lvl="1" fontAlgn="base"/>
            <a:r>
              <a:rPr lang="pt-BR" dirty="0" smtClean="0"/>
              <a:t>Resposta que o servidor oferece em relação a uma requisição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/>
              <a:t>Post</a:t>
            </a:r>
          </a:p>
          <a:p>
            <a:pPr lvl="1" fontAlgn="base"/>
            <a:r>
              <a:rPr lang="pt-BR" dirty="0" smtClean="0"/>
              <a:t>Envio de informações</a:t>
            </a:r>
          </a:p>
          <a:p>
            <a:pPr fontAlgn="base"/>
            <a:r>
              <a:rPr lang="pt-BR" dirty="0" err="1" smtClean="0"/>
              <a:t>Get</a:t>
            </a:r>
            <a:endParaRPr lang="pt-BR" dirty="0" smtClean="0"/>
          </a:p>
          <a:p>
            <a:pPr lvl="1" fontAlgn="base"/>
            <a:r>
              <a:rPr lang="pt-BR" dirty="0" smtClean="0"/>
              <a:t>Obtenção de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a Web?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Client</a:t>
            </a:r>
            <a:endParaRPr lang="pt-BR" dirty="0" smtClean="0"/>
          </a:p>
          <a:p>
            <a:pPr lvl="1" fontAlgn="base"/>
            <a:r>
              <a:rPr lang="pt-BR" dirty="0" smtClean="0"/>
              <a:t>Cliente: o browser</a:t>
            </a:r>
          </a:p>
          <a:p>
            <a:pPr lvl="1" fontAlgn="base"/>
            <a:r>
              <a:rPr lang="pt-BR" dirty="0" smtClean="0"/>
              <a:t>Menos seguro</a:t>
            </a:r>
          </a:p>
          <a:p>
            <a:pPr fontAlgn="base"/>
            <a:r>
              <a:rPr lang="pt-BR" dirty="0" smtClean="0"/>
              <a:t>Server</a:t>
            </a:r>
          </a:p>
          <a:p>
            <a:pPr lvl="1" fontAlgn="base"/>
            <a:r>
              <a:rPr lang="pt-BR" dirty="0" smtClean="0"/>
              <a:t>Servidor: </a:t>
            </a:r>
            <a:r>
              <a:rPr lang="pt-BR" dirty="0" err="1" smtClean="0"/>
              <a:t>azure</a:t>
            </a:r>
            <a:r>
              <a:rPr lang="pt-BR" dirty="0" smtClean="0"/>
              <a:t>, </a:t>
            </a:r>
            <a:r>
              <a:rPr lang="pt-BR" dirty="0" err="1" smtClean="0"/>
              <a:t>uol</a:t>
            </a:r>
            <a:r>
              <a:rPr lang="pt-BR" dirty="0" smtClean="0"/>
              <a:t> host, etc...</a:t>
            </a:r>
          </a:p>
          <a:p>
            <a:pPr lvl="1" fontAlgn="base"/>
            <a:r>
              <a:rPr lang="pt-BR" dirty="0" smtClean="0"/>
              <a:t>Mais seguro</a:t>
            </a:r>
          </a:p>
        </p:txBody>
      </p:sp>
    </p:spTree>
    <p:extLst>
      <p:ext uri="{BB962C8B-B14F-4D97-AF65-F5344CB8AC3E}">
        <p14:creationId xmlns:p14="http://schemas.microsoft.com/office/powerpoint/2010/main" val="17570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a Web?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/>
              <a:t>Html</a:t>
            </a:r>
            <a:endParaRPr lang="pt-BR" dirty="0"/>
          </a:p>
          <a:p>
            <a:pPr lvl="1" fontAlgn="base"/>
            <a:r>
              <a:rPr lang="pt-BR" dirty="0"/>
              <a:t>Linguagem de marcação utilizada para exibir informações formatadas na tela.</a:t>
            </a:r>
          </a:p>
          <a:p>
            <a:pPr fontAlgn="base"/>
            <a:r>
              <a:rPr lang="pt-BR" dirty="0" err="1"/>
              <a:t>Css</a:t>
            </a:r>
            <a:endParaRPr lang="pt-BR" dirty="0"/>
          </a:p>
          <a:p>
            <a:pPr lvl="1" fontAlgn="base"/>
            <a:r>
              <a:rPr lang="pt-BR" dirty="0"/>
              <a:t>Folhas de estilo, utilizadas para estilizar o HTML</a:t>
            </a:r>
          </a:p>
          <a:p>
            <a:pPr fontAlgn="base"/>
            <a:r>
              <a:rPr lang="pt-BR" dirty="0" err="1"/>
              <a:t>Javascript</a:t>
            </a:r>
            <a:endParaRPr lang="pt-BR" dirty="0"/>
          </a:p>
          <a:p>
            <a:pPr lvl="1" fontAlgn="base"/>
            <a:r>
              <a:rPr lang="pt-BR" dirty="0"/>
              <a:t>Linguagem dinâmica, interpretada que roda no cliente.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/>
              <a:t>Asp.net</a:t>
            </a:r>
            <a:endParaRPr lang="pt-BR" dirty="0"/>
          </a:p>
          <a:p>
            <a:pPr lvl="1" fontAlgn="base"/>
            <a:r>
              <a:rPr lang="pt-BR" dirty="0"/>
              <a:t>Tecnologia para desenvolvimento de aplicações web Microsoft</a:t>
            </a:r>
          </a:p>
          <a:p>
            <a:pPr fontAlgn="base"/>
            <a:r>
              <a:rPr lang="pt-BR" dirty="0"/>
              <a:t>C#</a:t>
            </a:r>
          </a:p>
          <a:p>
            <a:pPr lvl="1" fontAlgn="base"/>
            <a:r>
              <a:rPr lang="pt-BR" dirty="0"/>
              <a:t>Linguagem compilada que roda no </a:t>
            </a:r>
            <a:r>
              <a:rPr lang="pt-BR" dirty="0" smtClean="0"/>
              <a:t>servidor</a:t>
            </a:r>
          </a:p>
          <a:p>
            <a:pPr fontAlgn="base"/>
            <a:r>
              <a:rPr lang="pt-BR" dirty="0" err="1" smtClean="0"/>
              <a:t>Razor</a:t>
            </a:r>
            <a:endParaRPr lang="pt-BR" dirty="0" smtClean="0"/>
          </a:p>
          <a:p>
            <a:pPr lvl="1" fontAlgn="base"/>
            <a:r>
              <a:rPr lang="pt-BR" dirty="0" smtClean="0"/>
              <a:t>Interações C# em um arquivo </a:t>
            </a:r>
            <a:r>
              <a:rPr lang="pt-BR" dirty="0" err="1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21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85522" y="1416106"/>
            <a:ext cx="11425954" cy="4652921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lt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http://icons.iconarchive.com/icons/pelfusion/long-shadow-media/512/Clou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82" y="2581360"/>
            <a:ext cx="2270618" cy="22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0" y="2581360"/>
            <a:ext cx="2270619" cy="22706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45423" y="647364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Protocolo </a:t>
            </a:r>
            <a:r>
              <a:rPr lang="pt-BR" sz="4000" dirty="0" err="1" smtClean="0"/>
              <a:t>http</a:t>
            </a:r>
            <a:endParaRPr lang="pt-BR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47207" y="2718924"/>
            <a:ext cx="220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 smtClean="0">
                <a:solidFill>
                  <a:schemeClr val="bg2">
                    <a:lumMod val="10000"/>
                  </a:schemeClr>
                </a:solidFill>
              </a:rPr>
              <a:t>Request</a:t>
            </a:r>
            <a:r>
              <a:rPr lang="pt-BR" sz="40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POST –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Form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urlencode</a:t>
            </a:r>
            <a:endParaRPr lang="pt-B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159014" y="3559148"/>
            <a:ext cx="1771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2">
                    <a:lumMod val="10000"/>
                  </a:schemeClr>
                </a:solidFill>
              </a:rPr>
              <a:t>RESPONSE</a:t>
            </a:r>
          </a:p>
          <a:p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GET – HTML, CSS, JS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04890" y="4851978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Client</a:t>
            </a:r>
            <a:endParaRPr lang="pt-B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861662" y="4860337"/>
            <a:ext cx="777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SERVER</a:t>
            </a:r>
            <a:endParaRPr lang="pt-B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62" y="1666652"/>
            <a:ext cx="664163" cy="66416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8042429" y="1605614"/>
            <a:ext cx="1776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Processamento</a:t>
            </a:r>
            <a:b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ASP.NET, C#,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Razor</a:t>
            </a: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53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28672 -0.0006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4.81481E-6 C 0.01341 4.81481E-6 0.02344 0.01203 0.02344 0.02731 C 0.02344 0.04236 0.01341 0.05486 0.0013 0.05486 C -0.01094 0.05486 -0.02084 0.04236 -0.02084 0.02731 C -0.02084 0.01203 -0.01094 4.81481E-6 0.0013 4.81481E-6 Z " pathEditMode="relative" rAng="0" ptsTypes="AAA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30352 0.0050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7" grpId="1"/>
      <p:bldP spid="9" grpId="0"/>
      <p:bldP spid="9" grpId="1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M: </a:t>
            </a:r>
            <a:r>
              <a:rPr lang="pt-BR" dirty="0" err="1" smtClean="0"/>
              <a:t>Models</a:t>
            </a:r>
            <a:endParaRPr lang="pt-BR" dirty="0" smtClean="0"/>
          </a:p>
          <a:p>
            <a:pPr lvl="1" fontAlgn="base"/>
            <a:r>
              <a:rPr lang="pt-BR" dirty="0" smtClean="0"/>
              <a:t>Suas classes, objetos, representação do seu banco de dados</a:t>
            </a:r>
          </a:p>
          <a:p>
            <a:pPr fontAlgn="base"/>
            <a:r>
              <a:rPr lang="pt-BR" dirty="0" smtClean="0"/>
              <a:t>V: </a:t>
            </a:r>
            <a:r>
              <a:rPr lang="pt-BR" dirty="0" err="1" smtClean="0"/>
              <a:t>Views</a:t>
            </a:r>
            <a:endParaRPr lang="pt-BR" dirty="0" smtClean="0"/>
          </a:p>
          <a:p>
            <a:pPr lvl="1" fontAlgn="base"/>
            <a:r>
              <a:rPr lang="pt-BR" dirty="0" smtClean="0"/>
              <a:t>O que o usuário vê, seus arquivos </a:t>
            </a:r>
            <a:r>
              <a:rPr lang="pt-BR" dirty="0" err="1" smtClean="0"/>
              <a:t>html</a:t>
            </a:r>
            <a:endParaRPr lang="pt-BR" dirty="0" smtClean="0"/>
          </a:p>
          <a:p>
            <a:pPr fontAlgn="base"/>
            <a:r>
              <a:rPr lang="pt-BR" dirty="0" smtClean="0"/>
              <a:t>C: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pPr lvl="1" fontAlgn="base"/>
            <a:r>
              <a:rPr lang="pt-BR" dirty="0" smtClean="0"/>
              <a:t>Interage com o </a:t>
            </a:r>
            <a:r>
              <a:rPr lang="pt-BR" dirty="0" err="1" smtClean="0"/>
              <a:t>model</a:t>
            </a:r>
            <a:r>
              <a:rPr lang="pt-BR" dirty="0" smtClean="0"/>
              <a:t> para preparar as informações para as </a:t>
            </a:r>
            <a:r>
              <a:rPr lang="pt-BR" dirty="0" err="1" smtClean="0"/>
              <a:t>views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5208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MVC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497405" y="4166049"/>
            <a:ext cx="1755971" cy="17559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CONTROLLER</a:t>
            </a:r>
            <a:endParaRPr lang="pt-BR" sz="2000" dirty="0"/>
          </a:p>
        </p:txBody>
      </p:sp>
      <p:sp>
        <p:nvSpPr>
          <p:cNvPr id="6" name="Elipse 5"/>
          <p:cNvSpPr/>
          <p:nvPr/>
        </p:nvSpPr>
        <p:spPr>
          <a:xfrm>
            <a:off x="5881561" y="4166049"/>
            <a:ext cx="1755971" cy="17559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VIEW</a:t>
            </a:r>
            <a:endParaRPr lang="pt-BR" sz="4400" dirty="0"/>
          </a:p>
        </p:txBody>
      </p:sp>
      <p:sp>
        <p:nvSpPr>
          <p:cNvPr id="7" name="Elipse 6"/>
          <p:cNvSpPr/>
          <p:nvPr/>
        </p:nvSpPr>
        <p:spPr>
          <a:xfrm>
            <a:off x="4189482" y="2175410"/>
            <a:ext cx="1755971" cy="175597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MODEL</a:t>
            </a:r>
            <a:endParaRPr lang="pt-BR" sz="3600" dirty="0"/>
          </a:p>
        </p:txBody>
      </p:sp>
      <p:cxnSp>
        <p:nvCxnSpPr>
          <p:cNvPr id="11" name="Conector de seta reta 10"/>
          <p:cNvCxnSpPr>
            <a:stCxn id="4" idx="7"/>
            <a:endCxn id="7" idx="3"/>
          </p:cNvCxnSpPr>
          <p:nvPr/>
        </p:nvCxnSpPr>
        <p:spPr>
          <a:xfrm flipV="1">
            <a:off x="3996220" y="3674225"/>
            <a:ext cx="450418" cy="7489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1"/>
            <a:endCxn id="7" idx="5"/>
          </p:cNvCxnSpPr>
          <p:nvPr/>
        </p:nvCxnSpPr>
        <p:spPr>
          <a:xfrm flipH="1" flipV="1">
            <a:off x="5688297" y="3674225"/>
            <a:ext cx="450420" cy="7489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4" idx="6"/>
            <a:endCxn id="6" idx="2"/>
          </p:cNvCxnSpPr>
          <p:nvPr/>
        </p:nvCxnSpPr>
        <p:spPr>
          <a:xfrm>
            <a:off x="4253376" y="5044035"/>
            <a:ext cx="162818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7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325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Bebas Neue</vt:lpstr>
      <vt:lpstr>FFF Tusj</vt:lpstr>
      <vt:lpstr>Tema do Office</vt:lpstr>
      <vt:lpstr>Módulo 2</vt:lpstr>
      <vt:lpstr>Módulo 2 - Agenda</vt:lpstr>
      <vt:lpstr>Fundamentos do ASP.NET MVC</vt:lpstr>
      <vt:lpstr>Como funciona a Web?</vt:lpstr>
      <vt:lpstr>Como funciona a Web?</vt:lpstr>
      <vt:lpstr>Como funciona a Web?</vt:lpstr>
      <vt:lpstr>Apresentação do PowerPoint</vt:lpstr>
      <vt:lpstr>Padrão MVC</vt:lpstr>
      <vt:lpstr>Padrão MVC</vt:lpstr>
      <vt:lpstr>Padrão MVC</vt:lpstr>
      <vt:lpstr>Como funciona o ASP.NET MVC</vt:lpstr>
      <vt:lpstr>Como funciona o ASP.NET MVC</vt:lpstr>
      <vt:lpstr>Como funciona o ASP.NET MVC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73</cp:revision>
  <dcterms:created xsi:type="dcterms:W3CDTF">2015-02-23T22:14:06Z</dcterms:created>
  <dcterms:modified xsi:type="dcterms:W3CDTF">2015-06-23T17:04:37Z</dcterms:modified>
</cp:coreProperties>
</file>