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70" r:id="rId6"/>
    <p:sldId id="369" r:id="rId7"/>
    <p:sldId id="371" r:id="rId8"/>
    <p:sldId id="378" r:id="rId9"/>
    <p:sldId id="373" r:id="rId10"/>
    <p:sldId id="372" r:id="rId11"/>
    <p:sldId id="374" r:id="rId12"/>
    <p:sldId id="375" r:id="rId13"/>
    <p:sldId id="376" r:id="rId14"/>
    <p:sldId id="377" r:id="rId15"/>
    <p:sldId id="37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058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 ao asp.net </a:t>
            </a:r>
            <a:r>
              <a:rPr lang="pt-BR" dirty="0" err="1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Reutilizando os </a:t>
            </a:r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O domínio é o coração do seu sistema, ele pode ser reutilizado em vários pontos</a:t>
            </a:r>
          </a:p>
          <a:p>
            <a:pPr fontAlgn="base"/>
            <a:r>
              <a:rPr lang="pt-BR" dirty="0" smtClean="0"/>
              <a:t>Manter o domínio separado da aplicação web pode ser uma boa escolha</a:t>
            </a:r>
          </a:p>
          <a:p>
            <a:pPr fontAlgn="base"/>
            <a:r>
              <a:rPr lang="pt-BR" dirty="0" smtClean="0"/>
              <a:t>Evitar uso de pacotes adicionais na criação do domínio</a:t>
            </a:r>
          </a:p>
        </p:txBody>
      </p:sp>
    </p:spTree>
    <p:extLst>
      <p:ext uri="{BB962C8B-B14F-4D97-AF65-F5344CB8AC3E}">
        <p14:creationId xmlns:p14="http://schemas.microsoft.com/office/powerpoint/2010/main" val="3194187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Separando o domínio do projeto web</a:t>
            </a:r>
          </a:p>
        </p:txBody>
      </p:sp>
    </p:spTree>
    <p:extLst>
      <p:ext uri="{BB962C8B-B14F-4D97-AF65-F5344CB8AC3E}">
        <p14:creationId xmlns:p14="http://schemas.microsoft.com/office/powerpoint/2010/main" val="1550955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quando o domínio não atende?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Em vários casos, você precisará enviar ou receber mais informações do que seu domínio possui</a:t>
            </a:r>
          </a:p>
          <a:p>
            <a:pPr fontAlgn="base"/>
            <a:r>
              <a:rPr lang="pt-BR" dirty="0" smtClean="0"/>
              <a:t>As </a:t>
            </a:r>
            <a:r>
              <a:rPr lang="pt-BR" dirty="0" err="1" smtClean="0"/>
              <a:t>ViewModels</a:t>
            </a:r>
            <a:r>
              <a:rPr lang="pt-BR" dirty="0" smtClean="0"/>
              <a:t> são classes que fazem o “meio campo” entre seu domínio e a sua </a:t>
            </a:r>
            <a:r>
              <a:rPr lang="pt-BR" dirty="0" err="1" smtClean="0"/>
              <a:t>view</a:t>
            </a:r>
            <a:endParaRPr lang="pt-BR" dirty="0" smtClean="0"/>
          </a:p>
          <a:p>
            <a:pPr fontAlgn="base"/>
            <a:r>
              <a:rPr lang="pt-BR" dirty="0" smtClean="0"/>
              <a:t>Além disso, elas ajudam a separa os data </a:t>
            </a:r>
            <a:r>
              <a:rPr lang="pt-BR" dirty="0" err="1" smtClean="0"/>
              <a:t>annotations</a:t>
            </a:r>
            <a:r>
              <a:rPr lang="pt-BR" dirty="0" smtClean="0"/>
              <a:t> do domínio</a:t>
            </a:r>
          </a:p>
        </p:txBody>
      </p:sp>
    </p:spTree>
    <p:extLst>
      <p:ext uri="{BB962C8B-B14F-4D97-AF65-F5344CB8AC3E}">
        <p14:creationId xmlns:p14="http://schemas.microsoft.com/office/powerpoint/2010/main" val="1833099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Criando uma </a:t>
            </a:r>
            <a:r>
              <a:rPr lang="pt-BR" dirty="0" err="1" smtClean="0"/>
              <a:t>viewmodel</a:t>
            </a:r>
            <a:r>
              <a:rPr lang="pt-BR" dirty="0" smtClean="0"/>
              <a:t> para </a:t>
            </a:r>
            <a:r>
              <a:rPr lang="pt-BR" dirty="0" smtClean="0"/>
              <a:t>vincular livro com autor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221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Ajustando o mapeamento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Mapeamento fluente remove o </a:t>
            </a:r>
            <a:r>
              <a:rPr lang="pt-BR" dirty="0" err="1" smtClean="0"/>
              <a:t>metada</a:t>
            </a:r>
            <a:r>
              <a:rPr lang="pt-BR" dirty="0" smtClean="0"/>
              <a:t> do domínio (Remove a dependência do </a:t>
            </a:r>
            <a:r>
              <a:rPr lang="pt-BR" dirty="0" err="1" smtClean="0"/>
              <a:t>entity</a:t>
            </a:r>
            <a:r>
              <a:rPr lang="pt-BR" dirty="0" smtClean="0"/>
              <a:t> framework)</a:t>
            </a:r>
          </a:p>
          <a:p>
            <a:pPr fontAlgn="base"/>
            <a:r>
              <a:rPr lang="pt-BR" dirty="0" smtClean="0"/>
              <a:t>Podem ser criados em classes externas e referenciados na criação do </a:t>
            </a:r>
            <a:r>
              <a:rPr lang="pt-BR" dirty="0" err="1" smtClean="0"/>
              <a:t>DataContext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17996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Criando uma classe de mapeamento</a:t>
            </a:r>
          </a:p>
          <a:p>
            <a:pPr fontAlgn="base"/>
            <a:r>
              <a:rPr lang="pt-BR" dirty="0" smtClean="0"/>
              <a:t>Mapeamento 1Xn</a:t>
            </a:r>
          </a:p>
          <a:p>
            <a:pPr fontAlgn="base"/>
            <a:r>
              <a:rPr lang="pt-BR" dirty="0" smtClean="0"/>
              <a:t>Mapeamento </a:t>
            </a:r>
            <a:r>
              <a:rPr lang="pt-BR" dirty="0" err="1" smtClean="0"/>
              <a:t>NxN</a:t>
            </a:r>
            <a:endParaRPr lang="pt-BR" dirty="0" smtClean="0"/>
          </a:p>
          <a:p>
            <a:pPr fontAlgn="base"/>
            <a:r>
              <a:rPr lang="pt-BR" dirty="0" smtClean="0"/>
              <a:t>Referenciando o mapeamento no </a:t>
            </a:r>
            <a:r>
              <a:rPr lang="pt-BR" dirty="0" err="1" smtClean="0"/>
              <a:t>dbcontext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10387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Módulo 3 </a:t>
            </a:r>
            <a:r>
              <a:rPr lang="pt-BR" dirty="0" smtClean="0"/>
              <a:t>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3 </a:t>
            </a:r>
            <a:r>
              <a:rPr lang="pt-BR" b="1" dirty="0"/>
              <a:t>- Introdução ao ASP.NET MVC</a:t>
            </a:r>
            <a:endParaRPr lang="pt-BR" dirty="0"/>
          </a:p>
          <a:p>
            <a:pPr lvl="1" fontAlgn="base"/>
            <a:r>
              <a:rPr lang="pt-BR" dirty="0"/>
              <a:t>Criando o modelo</a:t>
            </a:r>
          </a:p>
          <a:p>
            <a:pPr lvl="1" fontAlgn="base"/>
            <a:r>
              <a:rPr lang="pt-BR" dirty="0"/>
              <a:t>Criando um </a:t>
            </a:r>
            <a:r>
              <a:rPr lang="pt-BR" dirty="0" err="1"/>
              <a:t>Controller</a:t>
            </a:r>
            <a:endParaRPr lang="pt-BR" dirty="0"/>
          </a:p>
          <a:p>
            <a:pPr lvl="1" fontAlgn="base"/>
            <a:r>
              <a:rPr lang="pt-BR" dirty="0"/>
              <a:t>Entendendo as URL amigáveis</a:t>
            </a:r>
          </a:p>
          <a:p>
            <a:pPr lvl="1" fontAlgn="base"/>
            <a:r>
              <a:rPr lang="pt-BR" dirty="0"/>
              <a:t>Trafegando informações para a </a:t>
            </a:r>
            <a:r>
              <a:rPr lang="pt-BR" dirty="0" err="1"/>
              <a:t>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</a:t>
            </a:r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mais sobre o </a:t>
            </a:r>
            <a:r>
              <a:rPr lang="pt-BR" dirty="0" err="1" smtClean="0"/>
              <a:t>model</a:t>
            </a:r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É o coração do sistema</a:t>
            </a:r>
          </a:p>
          <a:p>
            <a:pPr fontAlgn="base"/>
            <a:r>
              <a:rPr lang="pt-BR" dirty="0" smtClean="0"/>
              <a:t>Também chamado de domínio</a:t>
            </a:r>
          </a:p>
          <a:p>
            <a:pPr fontAlgn="base"/>
            <a:r>
              <a:rPr lang="pt-BR" dirty="0" smtClean="0"/>
              <a:t>Se possível deve ser criado separado do projeto web</a:t>
            </a:r>
          </a:p>
          <a:p>
            <a:pPr fontAlgn="base"/>
            <a:r>
              <a:rPr lang="pt-BR" dirty="0" smtClean="0"/>
              <a:t>Quanto mais puro, melhor</a:t>
            </a:r>
          </a:p>
          <a:p>
            <a:pPr fontAlgn="base"/>
            <a:r>
              <a:rPr lang="pt-BR" dirty="0" smtClean="0"/>
              <a:t>Cada item da sua composição pode ser chamado de entidade</a:t>
            </a:r>
          </a:p>
          <a:p>
            <a:pPr lvl="1" fontAlgn="base"/>
            <a:r>
              <a:rPr lang="pt-BR" dirty="0" smtClean="0"/>
              <a:t>Produto, categoria, empregado</a:t>
            </a:r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Uma entidade pode relacionar outra entidade (1x1)</a:t>
            </a:r>
          </a:p>
          <a:p>
            <a:pPr fontAlgn="base"/>
            <a:r>
              <a:rPr lang="pt-BR" dirty="0" smtClean="0"/>
              <a:t>Uma entidade pode relacionar uma lista de entidades (1xN)</a:t>
            </a:r>
          </a:p>
          <a:p>
            <a:pPr fontAlgn="base"/>
            <a:r>
              <a:rPr lang="pt-BR" dirty="0" smtClean="0"/>
              <a:t>Uma entidade pode armazenar apenas a referência de outra entidade</a:t>
            </a:r>
          </a:p>
          <a:p>
            <a:pPr fontAlgn="base"/>
            <a:r>
              <a:rPr lang="pt-BR" dirty="0"/>
              <a:t>Duas listas de entidades podem se referenciar (</a:t>
            </a:r>
            <a:r>
              <a:rPr lang="pt-BR" dirty="0" err="1"/>
              <a:t>nXN</a:t>
            </a:r>
            <a:r>
              <a:rPr lang="pt-BR" dirty="0"/>
              <a:t>)</a:t>
            </a:r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57063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Criando uma entidade de Livro</a:t>
            </a:r>
          </a:p>
          <a:p>
            <a:pPr fontAlgn="base"/>
            <a:r>
              <a:rPr lang="pt-BR" dirty="0" smtClean="0"/>
              <a:t>Criando uma entidade de categoria</a:t>
            </a:r>
          </a:p>
          <a:p>
            <a:pPr fontAlgn="base"/>
            <a:r>
              <a:rPr lang="pt-BR" dirty="0" smtClean="0"/>
              <a:t>Criando uma entidade de autor</a:t>
            </a:r>
          </a:p>
          <a:p>
            <a:pPr fontAlgn="base"/>
            <a:r>
              <a:rPr lang="pt-BR" dirty="0" smtClean="0"/>
              <a:t>Relacionando Livro com categoria</a:t>
            </a:r>
          </a:p>
          <a:p>
            <a:pPr fontAlgn="base"/>
            <a:r>
              <a:rPr lang="pt-BR" dirty="0" smtClean="0"/>
              <a:t>Relacionando categoria com Livro</a:t>
            </a:r>
          </a:p>
          <a:p>
            <a:pPr fontAlgn="base"/>
            <a:r>
              <a:rPr lang="pt-BR" dirty="0" smtClean="0"/>
              <a:t>Relacionando autores e livros</a:t>
            </a:r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Decorando as entidades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Uma entidade pode ser decorada</a:t>
            </a:r>
          </a:p>
          <a:p>
            <a:pPr lvl="1" fontAlgn="base"/>
            <a:r>
              <a:rPr lang="pt-BR" dirty="0" err="1" smtClean="0"/>
              <a:t>Required</a:t>
            </a:r>
            <a:r>
              <a:rPr lang="pt-BR" dirty="0" smtClean="0"/>
              <a:t>, </a:t>
            </a:r>
            <a:r>
              <a:rPr lang="pt-BR" dirty="0" err="1" smtClean="0"/>
              <a:t>stringlength</a:t>
            </a:r>
            <a:r>
              <a:rPr lang="pt-BR" dirty="0" smtClean="0"/>
              <a:t>, </a:t>
            </a:r>
            <a:r>
              <a:rPr lang="pt-BR" dirty="0" err="1" smtClean="0"/>
              <a:t>datatype</a:t>
            </a:r>
            <a:endParaRPr lang="pt-BR" dirty="0" smtClean="0"/>
          </a:p>
          <a:p>
            <a:pPr fontAlgn="base"/>
            <a:r>
              <a:rPr lang="pt-BR" dirty="0" smtClean="0"/>
              <a:t>Isto gera um </a:t>
            </a:r>
            <a:r>
              <a:rPr lang="pt-BR" dirty="0" err="1" smtClean="0"/>
              <a:t>metadata</a:t>
            </a:r>
            <a:r>
              <a:rPr lang="pt-BR" dirty="0" smtClean="0"/>
              <a:t> que é utilizado pela </a:t>
            </a:r>
            <a:r>
              <a:rPr lang="pt-BR" dirty="0" err="1" smtClean="0"/>
              <a:t>view</a:t>
            </a:r>
            <a:r>
              <a:rPr lang="pt-BR" dirty="0" smtClean="0"/>
              <a:t> nas validações de formulários e pelo </a:t>
            </a:r>
            <a:r>
              <a:rPr lang="pt-BR" dirty="0" err="1" smtClean="0"/>
              <a:t>entity</a:t>
            </a:r>
            <a:r>
              <a:rPr lang="pt-BR" dirty="0" smtClean="0"/>
              <a:t> Framework na geração do banco de dados</a:t>
            </a:r>
          </a:p>
          <a:p>
            <a:pPr fontAlgn="base"/>
            <a:r>
              <a:rPr lang="pt-BR" dirty="0" smtClean="0"/>
              <a:t>Data </a:t>
            </a:r>
            <a:r>
              <a:rPr lang="pt-BR" dirty="0" err="1" smtClean="0"/>
              <a:t>annotations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84629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Domínio e Banco de Dados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Frameworks ORM abstraem nossa responsabilidade sobre o banco de dados</a:t>
            </a:r>
          </a:p>
          <a:p>
            <a:pPr fontAlgn="base"/>
            <a:r>
              <a:rPr lang="pt-BR" dirty="0" err="1" smtClean="0"/>
              <a:t>Entity</a:t>
            </a:r>
            <a:r>
              <a:rPr lang="pt-BR" dirty="0" smtClean="0"/>
              <a:t> framework é o ORM da Microsoft</a:t>
            </a:r>
          </a:p>
          <a:p>
            <a:pPr fontAlgn="base"/>
            <a:r>
              <a:rPr lang="pt-BR" dirty="0" smtClean="0"/>
              <a:t>Instalado via </a:t>
            </a:r>
            <a:r>
              <a:rPr lang="pt-BR" dirty="0" err="1" smtClean="0"/>
              <a:t>nuget</a:t>
            </a:r>
            <a:endParaRPr lang="pt-BR" dirty="0" smtClean="0"/>
          </a:p>
          <a:p>
            <a:pPr fontAlgn="base"/>
            <a:r>
              <a:rPr lang="pt-BR" dirty="0" smtClean="0"/>
              <a:t>Precisa apenas de uma classe para trabalhar</a:t>
            </a:r>
          </a:p>
        </p:txBody>
      </p:sp>
    </p:spTree>
    <p:extLst>
      <p:ext uri="{BB962C8B-B14F-4D97-AF65-F5344CB8AC3E}">
        <p14:creationId xmlns:p14="http://schemas.microsoft.com/office/powerpoint/2010/main" val="950171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Decorando as entidades</a:t>
            </a:r>
          </a:p>
          <a:p>
            <a:pPr fontAlgn="base"/>
            <a:r>
              <a:rPr lang="pt-BR" dirty="0" smtClean="0"/>
              <a:t>Instalando o </a:t>
            </a:r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</a:p>
          <a:p>
            <a:pPr fontAlgn="base"/>
            <a:r>
              <a:rPr lang="pt-BR" dirty="0" smtClean="0"/>
              <a:t>Criando um </a:t>
            </a:r>
            <a:r>
              <a:rPr lang="pt-BR" dirty="0" err="1" smtClean="0"/>
              <a:t>datacontext</a:t>
            </a:r>
            <a:endParaRPr lang="pt-BR" dirty="0" smtClean="0"/>
          </a:p>
          <a:p>
            <a:pPr fontAlgn="base"/>
            <a:r>
              <a:rPr lang="pt-BR" dirty="0" smtClean="0"/>
              <a:t>Habilitando </a:t>
            </a:r>
            <a:r>
              <a:rPr lang="pt-BR" dirty="0" err="1" smtClean="0"/>
              <a:t>migrations</a:t>
            </a:r>
            <a:endParaRPr lang="pt-BR" dirty="0" smtClean="0"/>
          </a:p>
          <a:p>
            <a:pPr fontAlgn="base"/>
            <a:r>
              <a:rPr lang="pt-BR" dirty="0" smtClean="0"/>
              <a:t>Gerando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699487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395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Bebas Neue</vt:lpstr>
      <vt:lpstr>FFF Tusj</vt:lpstr>
      <vt:lpstr>Tema do Office</vt:lpstr>
      <vt:lpstr>Módulo 3</vt:lpstr>
      <vt:lpstr>Módulo 3 - Agenda</vt:lpstr>
      <vt:lpstr>Criando o Model</vt:lpstr>
      <vt:lpstr>Um pouco mais sobre o model...</vt:lpstr>
      <vt:lpstr>Relacionamentos</vt:lpstr>
      <vt:lpstr>DEMO</vt:lpstr>
      <vt:lpstr>Decorando as entidades</vt:lpstr>
      <vt:lpstr>Domínio e Banco de Dados</vt:lpstr>
      <vt:lpstr>DEMO</vt:lpstr>
      <vt:lpstr>Reutilizando os models</vt:lpstr>
      <vt:lpstr>DEMO</vt:lpstr>
      <vt:lpstr>E quando o domínio não atende?</vt:lpstr>
      <vt:lpstr>DEMO</vt:lpstr>
      <vt:lpstr>Ajustando o mapeamento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78</cp:revision>
  <dcterms:created xsi:type="dcterms:W3CDTF">2015-02-23T22:14:06Z</dcterms:created>
  <dcterms:modified xsi:type="dcterms:W3CDTF">2015-06-26T12:45:16Z</dcterms:modified>
</cp:coreProperties>
</file>