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0" r:id="rId6"/>
    <p:sldId id="371" r:id="rId7"/>
    <p:sldId id="372" r:id="rId8"/>
    <p:sldId id="369" r:id="rId9"/>
    <p:sldId id="373" r:id="rId10"/>
    <p:sldId id="375" r:id="rId11"/>
    <p:sldId id="37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asp.net </a:t>
            </a:r>
            <a:r>
              <a:rPr lang="pt-BR" dirty="0" err="1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Antes de prosseguir...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Uma requisição é composta por um cabeçalho (header) e um corpo (</a:t>
            </a:r>
            <a:r>
              <a:rPr lang="pt-BR" dirty="0" err="1" smtClean="0"/>
              <a:t>body</a:t>
            </a:r>
            <a:r>
              <a:rPr lang="pt-BR" dirty="0" smtClean="0"/>
              <a:t>)</a:t>
            </a:r>
          </a:p>
          <a:p>
            <a:pPr fontAlgn="base"/>
            <a:r>
              <a:rPr lang="pt-BR" dirty="0" smtClean="0"/>
              <a:t>O cabeçalho contém uma lista (chave/valor) informando vários </a:t>
            </a:r>
            <a:r>
              <a:rPr lang="pt-BR" dirty="0" err="1" smtClean="0"/>
              <a:t>parâmentros</a:t>
            </a:r>
            <a:r>
              <a:rPr lang="pt-BR" dirty="0" smtClean="0"/>
              <a:t> como tipo de dados do corpo, </a:t>
            </a:r>
            <a:r>
              <a:rPr lang="pt-BR" dirty="0" err="1" smtClean="0"/>
              <a:t>token</a:t>
            </a:r>
            <a:r>
              <a:rPr lang="pt-BR" dirty="0" smtClean="0"/>
              <a:t> de segurança e afins</a:t>
            </a:r>
          </a:p>
          <a:p>
            <a:pPr fontAlgn="base"/>
            <a:r>
              <a:rPr lang="pt-BR" dirty="0" smtClean="0"/>
              <a:t>O corpo em </a:t>
            </a:r>
            <a:r>
              <a:rPr lang="pt-BR" dirty="0" err="1" smtClean="0"/>
              <a:t>sí</a:t>
            </a:r>
            <a:r>
              <a:rPr lang="pt-BR" dirty="0" smtClean="0"/>
              <a:t> contem as informações que devem ser serializadas de acordo com o parâmetro “</a:t>
            </a:r>
            <a:r>
              <a:rPr lang="pt-BR" dirty="0" err="1" smtClean="0"/>
              <a:t>contenttype</a:t>
            </a:r>
            <a:r>
              <a:rPr lang="pt-BR" dirty="0" smtClean="0"/>
              <a:t>” presente no cabeçalho</a:t>
            </a:r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058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Binder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Faz a atribuição dos parâmetros recebidos no corpo da requisição</a:t>
            </a:r>
          </a:p>
          <a:p>
            <a:pPr fontAlgn="base"/>
            <a:r>
              <a:rPr lang="pt-BR" dirty="0" smtClean="0"/>
              <a:t>Consegue instanciar objetos complexos</a:t>
            </a:r>
          </a:p>
          <a:p>
            <a:pPr fontAlgn="base"/>
            <a:r>
              <a:rPr lang="pt-BR" dirty="0" smtClean="0"/>
              <a:t>Tenta obrigatoriamente mapear todos os parâmetros não nulos da requisição</a:t>
            </a:r>
          </a:p>
          <a:p>
            <a:pPr fontAlgn="base"/>
            <a:endParaRPr lang="pt-BR" dirty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7628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</a:t>
            </a:r>
            <a:r>
              <a:rPr lang="pt-BR" b="1" dirty="0"/>
              <a:t>- Introdução ao ASP.NET MVC</a:t>
            </a:r>
            <a:endParaRPr lang="pt-BR" dirty="0"/>
          </a:p>
          <a:p>
            <a:pPr lvl="1" fontAlgn="base"/>
            <a:r>
              <a:rPr lang="pt-BR" dirty="0"/>
              <a:t>Criando o modelo</a:t>
            </a:r>
          </a:p>
          <a:p>
            <a:pPr lvl="1" fontAlgn="base"/>
            <a:r>
              <a:rPr lang="pt-BR" dirty="0"/>
              <a:t>Criando um </a:t>
            </a:r>
            <a:r>
              <a:rPr lang="pt-BR" dirty="0" err="1"/>
              <a:t>Controller</a:t>
            </a:r>
            <a:endParaRPr lang="pt-BR" dirty="0"/>
          </a:p>
          <a:p>
            <a:pPr lvl="1" fontAlgn="base"/>
            <a:r>
              <a:rPr lang="pt-BR" dirty="0"/>
              <a:t>Entendendo as URL amigáveis</a:t>
            </a:r>
          </a:p>
          <a:p>
            <a:pPr lvl="1" fontAlgn="base"/>
            <a:r>
              <a:rPr lang="pt-BR" dirty="0"/>
              <a:t>Trafegando informações para a </a:t>
            </a:r>
            <a:r>
              <a:rPr lang="pt-BR" dirty="0" err="1"/>
              <a:t>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</a:t>
            </a:r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2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mais sobre o </a:t>
            </a:r>
            <a:r>
              <a:rPr lang="pt-BR" dirty="0" err="1" smtClean="0"/>
              <a:t>Controller</a:t>
            </a:r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Nada mais é do que uma classe que herda de uma classe base</a:t>
            </a:r>
          </a:p>
          <a:p>
            <a:pPr fontAlgn="base"/>
            <a:r>
              <a:rPr lang="pt-BR" dirty="0" smtClean="0"/>
              <a:t>Possui métodos públicos acessíveis via URL</a:t>
            </a:r>
          </a:p>
          <a:p>
            <a:pPr fontAlgn="base"/>
            <a:r>
              <a:rPr lang="pt-BR" dirty="0" smtClean="0"/>
              <a:t>Ficam armazenados na pasta </a:t>
            </a:r>
            <a:r>
              <a:rPr lang="pt-BR" dirty="0" err="1" smtClean="0"/>
              <a:t>controllers</a:t>
            </a:r>
            <a:r>
              <a:rPr lang="pt-BR" dirty="0" smtClean="0"/>
              <a:t> da aplicação</a:t>
            </a:r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Actions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São métodos públicos dentro de </a:t>
            </a:r>
            <a:r>
              <a:rPr lang="pt-BR" dirty="0" err="1" smtClean="0"/>
              <a:t>controllers</a:t>
            </a:r>
            <a:endParaRPr lang="pt-BR" dirty="0" smtClean="0"/>
          </a:p>
          <a:p>
            <a:pPr fontAlgn="base"/>
            <a:r>
              <a:rPr lang="pt-BR" dirty="0" smtClean="0"/>
              <a:t>Retornam </a:t>
            </a:r>
            <a:r>
              <a:rPr lang="pt-BR" dirty="0" err="1" smtClean="0"/>
              <a:t>views</a:t>
            </a:r>
            <a:r>
              <a:rPr lang="pt-BR" dirty="0" smtClean="0"/>
              <a:t> (CSHTML), arquivos, </a:t>
            </a:r>
            <a:r>
              <a:rPr lang="pt-BR" dirty="0" err="1" smtClean="0"/>
              <a:t>strings</a:t>
            </a:r>
            <a:r>
              <a:rPr lang="pt-BR" dirty="0" smtClean="0"/>
              <a:t>, </a:t>
            </a:r>
            <a:r>
              <a:rPr lang="pt-BR" dirty="0" err="1" smtClean="0"/>
              <a:t>json</a:t>
            </a:r>
            <a:r>
              <a:rPr lang="pt-BR" dirty="0" smtClean="0"/>
              <a:t>, inteiros, </a:t>
            </a:r>
            <a:r>
              <a:rPr lang="pt-BR" dirty="0" err="1" smtClean="0"/>
              <a:t>etc</a:t>
            </a:r>
            <a:r>
              <a:rPr lang="pt-BR" dirty="0" smtClean="0"/>
              <a:t>, baseados no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endParaRPr lang="pt-BR" dirty="0" smtClean="0"/>
          </a:p>
          <a:p>
            <a:pPr fontAlgn="base"/>
            <a:r>
              <a:rPr lang="pt-BR" dirty="0" smtClean="0"/>
              <a:t>Podem ser interrompidas antes ou depois de sua execução</a:t>
            </a:r>
          </a:p>
          <a:p>
            <a:pPr fontAlgn="base"/>
            <a:r>
              <a:rPr lang="pt-BR" dirty="0" smtClean="0"/>
              <a:t>Pode ter um retorno genérico (</a:t>
            </a:r>
            <a:r>
              <a:rPr lang="pt-BR" dirty="0" err="1" smtClean="0"/>
              <a:t>Actionresult</a:t>
            </a:r>
            <a:r>
              <a:rPr lang="pt-BR" dirty="0" smtClean="0"/>
              <a:t>) ou um retorno específico (</a:t>
            </a:r>
            <a:r>
              <a:rPr lang="pt-BR" dirty="0" err="1" smtClean="0"/>
              <a:t>viewresult</a:t>
            </a:r>
            <a:r>
              <a:rPr lang="pt-BR" dirty="0" smtClean="0"/>
              <a:t>, </a:t>
            </a:r>
            <a:r>
              <a:rPr lang="pt-BR" dirty="0" err="1" smtClean="0"/>
              <a:t>fileresult</a:t>
            </a:r>
            <a:r>
              <a:rPr lang="pt-BR" dirty="0" smtClean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1757063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Results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São os resultados da execução de uma </a:t>
            </a:r>
            <a:r>
              <a:rPr lang="pt-BR" dirty="0" err="1" smtClean="0"/>
              <a:t>action</a:t>
            </a:r>
            <a:endParaRPr lang="pt-BR" dirty="0" smtClean="0"/>
          </a:p>
          <a:p>
            <a:pPr fontAlgn="base"/>
            <a:r>
              <a:rPr lang="pt-BR" dirty="0" smtClean="0"/>
              <a:t>Possuem classes específicas para otimizar o retorno</a:t>
            </a:r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5828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12348"/>
          <a:stretch/>
        </p:blipFill>
        <p:spPr>
          <a:xfrm>
            <a:off x="316347" y="619462"/>
            <a:ext cx="11692234" cy="56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68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um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fontAlgn="base"/>
            <a:r>
              <a:rPr lang="pt-BR" dirty="0" smtClean="0"/>
              <a:t>Criando uma </a:t>
            </a:r>
            <a:r>
              <a:rPr lang="pt-BR" dirty="0" err="1" smtClean="0"/>
              <a:t>action</a:t>
            </a:r>
            <a:r>
              <a:rPr lang="pt-BR" dirty="0" smtClean="0"/>
              <a:t> que retorna uma </a:t>
            </a:r>
            <a:r>
              <a:rPr lang="pt-BR" dirty="0" err="1" smtClean="0"/>
              <a:t>string</a:t>
            </a:r>
            <a:endParaRPr lang="pt-BR" dirty="0" smtClean="0"/>
          </a:p>
          <a:p>
            <a:pPr fontAlgn="base"/>
            <a:r>
              <a:rPr lang="pt-BR" dirty="0" smtClean="0"/>
              <a:t>Criando uma </a:t>
            </a:r>
            <a:r>
              <a:rPr lang="pt-BR" dirty="0" err="1" smtClean="0"/>
              <a:t>action</a:t>
            </a:r>
            <a:r>
              <a:rPr lang="pt-BR" dirty="0" smtClean="0"/>
              <a:t> que retorna um tipo complexo</a:t>
            </a:r>
          </a:p>
          <a:p>
            <a:pPr fontAlgn="base"/>
            <a:r>
              <a:rPr lang="pt-BR" dirty="0" smtClean="0"/>
              <a:t>Criando uma </a:t>
            </a:r>
            <a:r>
              <a:rPr lang="pt-BR" dirty="0" err="1" smtClean="0"/>
              <a:t>action</a:t>
            </a:r>
            <a:r>
              <a:rPr lang="pt-BR" dirty="0" smtClean="0"/>
              <a:t> que retorna um </a:t>
            </a:r>
            <a:r>
              <a:rPr lang="pt-BR" dirty="0" err="1" smtClean="0"/>
              <a:t>json</a:t>
            </a:r>
            <a:endParaRPr lang="pt-BR" dirty="0" smtClean="0"/>
          </a:p>
          <a:p>
            <a:pPr fontAlgn="base"/>
            <a:r>
              <a:rPr lang="pt-BR" dirty="0" smtClean="0"/>
              <a:t>Criando uma </a:t>
            </a:r>
            <a:r>
              <a:rPr lang="pt-BR" dirty="0" err="1" smtClean="0"/>
              <a:t>action</a:t>
            </a:r>
            <a:r>
              <a:rPr lang="pt-BR" dirty="0" smtClean="0"/>
              <a:t> que retorna um arquivo</a:t>
            </a:r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Recebendo parâmetros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Podemos receber parâmetros via query </a:t>
            </a:r>
            <a:r>
              <a:rPr lang="pt-BR" dirty="0" err="1" smtClean="0"/>
              <a:t>string</a:t>
            </a:r>
            <a:endParaRPr lang="pt-BR" dirty="0" smtClean="0"/>
          </a:p>
          <a:p>
            <a:pPr fontAlgn="base"/>
            <a:r>
              <a:rPr lang="pt-BR" dirty="0" smtClean="0"/>
              <a:t>Podemos receber parâmetros via post</a:t>
            </a:r>
          </a:p>
          <a:p>
            <a:pPr fontAlgn="base"/>
            <a:r>
              <a:rPr lang="pt-BR" dirty="0" smtClean="0"/>
              <a:t>Podemos receber objetos complexos</a:t>
            </a:r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30846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284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Bebas Neue</vt:lpstr>
      <vt:lpstr>FFF Tusj</vt:lpstr>
      <vt:lpstr>Tema do Office</vt:lpstr>
      <vt:lpstr>Módulo 3</vt:lpstr>
      <vt:lpstr>Módulo 3 - Agenda</vt:lpstr>
      <vt:lpstr>Criando Controllers</vt:lpstr>
      <vt:lpstr>Um pouco mais sobre o Controller...</vt:lpstr>
      <vt:lpstr>Actions</vt:lpstr>
      <vt:lpstr>Action Results</vt:lpstr>
      <vt:lpstr>Apresentação do PowerPoint</vt:lpstr>
      <vt:lpstr>DEMO</vt:lpstr>
      <vt:lpstr>Recebendo parâmetros</vt:lpstr>
      <vt:lpstr>Antes de prosseguir...</vt:lpstr>
      <vt:lpstr>Sobre o Model Binder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86</cp:revision>
  <dcterms:created xsi:type="dcterms:W3CDTF">2015-02-23T22:14:06Z</dcterms:created>
  <dcterms:modified xsi:type="dcterms:W3CDTF">2015-06-26T12:49:27Z</dcterms:modified>
</cp:coreProperties>
</file>