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7" r:id="rId6"/>
    <p:sldId id="378" r:id="rId7"/>
    <p:sldId id="379" r:id="rId8"/>
    <p:sldId id="380" r:id="rId9"/>
    <p:sldId id="376" r:id="rId10"/>
    <p:sldId id="370" r:id="rId11"/>
    <p:sldId id="3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asp.net </a:t>
            </a:r>
            <a:r>
              <a:rPr lang="pt-BR" dirty="0" err="1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Route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Existe um ordem na execução das rotas no asp.net </a:t>
            </a:r>
            <a:r>
              <a:rPr lang="pt-BR" dirty="0" err="1" smtClean="0"/>
              <a:t>mvc</a:t>
            </a:r>
            <a:endParaRPr lang="pt-BR" dirty="0" smtClean="0"/>
          </a:p>
          <a:p>
            <a:pPr fontAlgn="base"/>
            <a:r>
              <a:rPr lang="pt-BR" dirty="0" smtClean="0"/>
              <a:t>A rota padrão pode ser alterada</a:t>
            </a:r>
          </a:p>
          <a:p>
            <a:pPr fontAlgn="base"/>
            <a:r>
              <a:rPr lang="pt-BR" dirty="0" smtClean="0"/>
              <a:t>caso a rota não seja encontrada, a padrão é acionada</a:t>
            </a:r>
          </a:p>
          <a:p>
            <a:pPr fontAlgn="base"/>
            <a:r>
              <a:rPr lang="pt-BR" dirty="0" smtClean="0"/>
              <a:t>Caso a rota padrão seja incompatível, o erro 404 será lançado</a:t>
            </a:r>
          </a:p>
        </p:txBody>
      </p:sp>
    </p:spTree>
    <p:extLst>
      <p:ext uri="{BB962C8B-B14F-4D97-AF65-F5344CB8AC3E}">
        <p14:creationId xmlns:p14="http://schemas.microsoft.com/office/powerpoint/2010/main" val="175706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Friendly</a:t>
            </a:r>
            <a:r>
              <a:rPr lang="pt-BR" dirty="0" smtClean="0"/>
              <a:t> </a:t>
            </a:r>
            <a:r>
              <a:rPr lang="pt-BR" dirty="0" err="1" smtClean="0"/>
              <a:t>URLs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URLs</a:t>
            </a:r>
            <a:r>
              <a:rPr lang="pt-BR" dirty="0" smtClean="0"/>
              <a:t> amigáveis influenciam no </a:t>
            </a:r>
            <a:r>
              <a:rPr lang="pt-BR" dirty="0" err="1" smtClean="0"/>
              <a:t>seo</a:t>
            </a:r>
            <a:endParaRPr lang="pt-BR" dirty="0" smtClean="0"/>
          </a:p>
          <a:p>
            <a:pPr fontAlgn="base"/>
            <a:r>
              <a:rPr lang="pt-BR" dirty="0" smtClean="0"/>
              <a:t>As </a:t>
            </a:r>
            <a:r>
              <a:rPr lang="pt-BR" dirty="0" err="1" smtClean="0"/>
              <a:t>urls</a:t>
            </a:r>
            <a:r>
              <a:rPr lang="pt-BR" dirty="0" smtClean="0"/>
              <a:t> devem ser concisas e expressivas</a:t>
            </a:r>
          </a:p>
          <a:p>
            <a:pPr fontAlgn="base"/>
            <a:r>
              <a:rPr lang="pt-BR" dirty="0" smtClean="0"/>
              <a:t>As </a:t>
            </a:r>
            <a:r>
              <a:rPr lang="pt-BR" dirty="0" err="1" smtClean="0"/>
              <a:t>urls</a:t>
            </a:r>
            <a:r>
              <a:rPr lang="pt-BR" dirty="0" smtClean="0"/>
              <a:t> devem seguir um padrão</a:t>
            </a:r>
          </a:p>
          <a:p>
            <a:pPr fontAlgn="base"/>
            <a:r>
              <a:rPr lang="pt-BR" dirty="0" smtClean="0"/>
              <a:t>Se possível, manter os nomes no singular</a:t>
            </a:r>
          </a:p>
          <a:p>
            <a:pPr fontAlgn="base"/>
            <a:r>
              <a:rPr lang="pt-BR" dirty="0" smtClean="0"/>
              <a:t>Ao criar uma rota personalizada, padronizar a mesma</a:t>
            </a:r>
          </a:p>
          <a:p>
            <a:pPr fontAlgn="base"/>
            <a:r>
              <a:rPr lang="pt-BR" dirty="0" smtClean="0"/>
              <a:t>Evitar de criar muitas rotas personalizadas</a:t>
            </a:r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582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3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Introdução ao ASP.NET MVC</a:t>
            </a:r>
            <a:endParaRPr lang="pt-BR" dirty="0"/>
          </a:p>
          <a:p>
            <a:pPr lvl="1" fontAlgn="base"/>
            <a:r>
              <a:rPr lang="pt-BR" dirty="0"/>
              <a:t>Criando o modelo</a:t>
            </a:r>
          </a:p>
          <a:p>
            <a:pPr lvl="1" fontAlgn="base"/>
            <a:r>
              <a:rPr lang="pt-BR" dirty="0"/>
              <a:t>Criando um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r>
              <a:rPr lang="pt-BR" dirty="0"/>
              <a:t>Entendendo as URL amigáveis</a:t>
            </a:r>
          </a:p>
          <a:p>
            <a:pPr lvl="1" fontAlgn="base"/>
            <a:r>
              <a:rPr lang="pt-BR" dirty="0"/>
              <a:t>Trafegando informações para a </a:t>
            </a:r>
            <a:r>
              <a:rPr lang="pt-BR" dirty="0" err="1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as </a:t>
            </a:r>
            <a:r>
              <a:rPr lang="pt-BR" dirty="0" err="1" smtClean="0"/>
              <a:t>URLs</a:t>
            </a:r>
            <a:r>
              <a:rPr lang="pt-BR" dirty="0" smtClean="0"/>
              <a:t> amigáveis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3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rota padrão do MVC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A rota padrão do MVC mapeia o seguinte</a:t>
            </a:r>
          </a:p>
          <a:p>
            <a:pPr lvl="1" fontAlgn="base"/>
            <a:r>
              <a:rPr lang="pt-BR" dirty="0" smtClean="0"/>
              <a:t>http://</a:t>
            </a:r>
            <a:r>
              <a:rPr lang="pt-BR" dirty="0" smtClean="0">
                <a:solidFill>
                  <a:srgbClr val="FFFF00"/>
                </a:solidFill>
              </a:rPr>
              <a:t>localhost</a:t>
            </a:r>
            <a:r>
              <a:rPr lang="pt-BR" dirty="0" smtClean="0"/>
              <a:t>:</a:t>
            </a:r>
            <a:r>
              <a:rPr lang="pt-BR" dirty="0" smtClean="0">
                <a:solidFill>
                  <a:srgbClr val="FFC000"/>
                </a:solidFill>
              </a:rPr>
              <a:t>2030</a:t>
            </a:r>
            <a:r>
              <a:rPr lang="pt-BR" dirty="0" smtClean="0"/>
              <a:t>/</a:t>
            </a:r>
          </a:p>
          <a:p>
            <a:pPr lvl="1" fontAlgn="base"/>
            <a:r>
              <a:rPr lang="pt-BR" dirty="0" smtClean="0">
                <a:solidFill>
                  <a:srgbClr val="FFFF00"/>
                </a:solidFill>
              </a:rPr>
              <a:t>█</a:t>
            </a:r>
            <a:r>
              <a:rPr lang="pt-BR" dirty="0" smtClean="0"/>
              <a:t> - Representa seu domínio</a:t>
            </a:r>
          </a:p>
          <a:p>
            <a:pPr lvl="2" fontAlgn="base"/>
            <a:r>
              <a:rPr lang="pt-BR" dirty="0" err="1" smtClean="0"/>
              <a:t>Localhost</a:t>
            </a:r>
            <a:r>
              <a:rPr lang="pt-BR" dirty="0" smtClean="0"/>
              <a:t> representa que está rodando localmente, ou seja, sua máquina está hospedando o site.</a:t>
            </a:r>
          </a:p>
          <a:p>
            <a:pPr lvl="1" fontAlgn="base"/>
            <a:r>
              <a:rPr lang="pt-BR" dirty="0" smtClean="0">
                <a:solidFill>
                  <a:srgbClr val="FFC000"/>
                </a:solidFill>
              </a:rPr>
              <a:t>█</a:t>
            </a:r>
            <a:r>
              <a:rPr lang="pt-BR" dirty="0" smtClean="0"/>
              <a:t> - Representa a porta na qual o site está respondendo</a:t>
            </a:r>
          </a:p>
          <a:p>
            <a:pPr fontAlgn="base"/>
            <a:r>
              <a:rPr lang="pt-BR" dirty="0" smtClean="0"/>
              <a:t>Se nada for informado após a porta do domínio, o ASP.NET MVC interpreta a rota padrão:</a:t>
            </a:r>
          </a:p>
          <a:p>
            <a:pPr lvl="1" fontAlgn="base"/>
            <a:r>
              <a:rPr lang="pt-BR" dirty="0" smtClean="0"/>
              <a:t>http://domínio:porta/</a:t>
            </a:r>
            <a:r>
              <a:rPr lang="pt-B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Controller</a:t>
            </a:r>
            <a:r>
              <a:rPr lang="pt-BR" dirty="0" smtClean="0"/>
              <a:t>/</a:t>
            </a:r>
            <a:r>
              <a:rPr lang="pt-B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</a:t>
            </a:r>
            <a:r>
              <a:rPr lang="pt-BR" dirty="0" smtClean="0"/>
              <a:t>/</a:t>
            </a: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parâmetros</a:t>
            </a:r>
          </a:p>
          <a:p>
            <a:pPr lvl="2" fontAlgn="base"/>
            <a:r>
              <a:rPr lang="pt-BR" dirty="0" smtClean="0"/>
              <a:t>O </a:t>
            </a:r>
            <a:r>
              <a:rPr lang="pt-BR" dirty="0" err="1" smtClean="0"/>
              <a:t>controller</a:t>
            </a:r>
            <a:r>
              <a:rPr lang="pt-BR" dirty="0" smtClean="0"/>
              <a:t> padrão é o </a:t>
            </a:r>
            <a:r>
              <a:rPr lang="pt-BR" dirty="0" err="1" smtClean="0"/>
              <a:t>HomeController</a:t>
            </a:r>
            <a:endParaRPr lang="pt-BR" dirty="0" smtClean="0"/>
          </a:p>
          <a:p>
            <a:pPr lvl="2" fontAlgn="base"/>
            <a:r>
              <a:rPr lang="pt-BR" dirty="0" smtClean="0"/>
              <a:t>A </a:t>
            </a:r>
            <a:r>
              <a:rPr lang="pt-BR" dirty="0" err="1" smtClean="0"/>
              <a:t>action</a:t>
            </a:r>
            <a:r>
              <a:rPr lang="pt-BR" dirty="0" smtClean="0"/>
              <a:t> padrão é sempre a index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rota padrão do MVC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fontAlgn="base"/>
            <a:r>
              <a:rPr lang="pt-BR" dirty="0" smtClean="0"/>
              <a:t>Um </a:t>
            </a:r>
            <a:r>
              <a:rPr lang="pt-BR" dirty="0" err="1" smtClean="0"/>
              <a:t>controller</a:t>
            </a:r>
            <a:r>
              <a:rPr lang="pt-BR" dirty="0" smtClean="0"/>
              <a:t> no MVC sempre possui o sufixo “</a:t>
            </a:r>
            <a:r>
              <a:rPr lang="pt-BR" dirty="0" err="1" smtClean="0"/>
              <a:t>controller</a:t>
            </a:r>
            <a:r>
              <a:rPr lang="pt-BR" dirty="0" smtClean="0"/>
              <a:t>” que é ignorado na url:</a:t>
            </a:r>
          </a:p>
          <a:p>
            <a:pPr lvl="1" fontAlgn="base"/>
            <a:r>
              <a:rPr lang="pt-BR" dirty="0" smtClean="0"/>
              <a:t>http://localhost:2030/home/index - correto!</a:t>
            </a:r>
          </a:p>
          <a:p>
            <a:pPr lvl="1" fontAlgn="base"/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http://localhost:2030/homecontroller/index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pt-BR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INcorreto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!</a:t>
            </a:r>
          </a:p>
          <a:p>
            <a:pPr fontAlgn="base"/>
            <a:r>
              <a:rPr lang="pt-BR" dirty="0" smtClean="0"/>
              <a:t>Toda </a:t>
            </a:r>
            <a:r>
              <a:rPr lang="pt-BR" dirty="0" err="1" smtClean="0"/>
              <a:t>action</a:t>
            </a:r>
            <a:r>
              <a:rPr lang="pt-BR" dirty="0" smtClean="0"/>
              <a:t> se torna o parâmetro sequente ao </a:t>
            </a:r>
            <a:r>
              <a:rPr lang="pt-BR" dirty="0" err="1" smtClean="0"/>
              <a:t>controller</a:t>
            </a:r>
            <a:r>
              <a:rPr lang="pt-BR" dirty="0" smtClean="0"/>
              <a:t> em uma URL:</a:t>
            </a:r>
          </a:p>
          <a:p>
            <a:pPr lvl="1" fontAlgn="base"/>
            <a:r>
              <a:rPr lang="pt-BR" dirty="0" smtClean="0"/>
              <a:t>http://localhost:2030/Home/sobre</a:t>
            </a:r>
          </a:p>
          <a:p>
            <a:pPr lvl="1" fontAlgn="base"/>
            <a:r>
              <a:rPr lang="pt-BR" dirty="0"/>
              <a:t>http://</a:t>
            </a:r>
            <a:r>
              <a:rPr lang="pt-BR" dirty="0" smtClean="0"/>
              <a:t>localhost:2030/Home/empresa</a:t>
            </a:r>
            <a:endParaRPr lang="pt-BR" dirty="0"/>
          </a:p>
          <a:p>
            <a:pPr lvl="1" fontAlgn="base"/>
            <a:r>
              <a:rPr lang="pt-BR" dirty="0"/>
              <a:t>http://</a:t>
            </a:r>
            <a:r>
              <a:rPr lang="pt-BR" dirty="0" smtClean="0"/>
              <a:t>localhost:2030/Home/contato</a:t>
            </a:r>
            <a:endParaRPr lang="pt-BR" dirty="0"/>
          </a:p>
          <a:p>
            <a:pPr fontAlgn="base"/>
            <a:r>
              <a:rPr lang="pt-BR" dirty="0" smtClean="0"/>
              <a:t>Caso nenhuma </a:t>
            </a:r>
            <a:r>
              <a:rPr lang="pt-BR" dirty="0" err="1" smtClean="0"/>
              <a:t>action</a:t>
            </a:r>
            <a:r>
              <a:rPr lang="pt-BR" dirty="0" smtClean="0"/>
              <a:t> seja informada, o asp.net </a:t>
            </a:r>
            <a:r>
              <a:rPr lang="pt-BR" dirty="0" err="1" smtClean="0"/>
              <a:t>mvc</a:t>
            </a:r>
            <a:r>
              <a:rPr lang="pt-BR" dirty="0" smtClean="0"/>
              <a:t> tentará mapear uma </a:t>
            </a:r>
            <a:r>
              <a:rPr lang="pt-BR" dirty="0" err="1" smtClean="0"/>
              <a:t>action</a:t>
            </a:r>
            <a:r>
              <a:rPr lang="pt-BR" dirty="0" smtClean="0"/>
              <a:t> chamada “index” no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 fontAlgn="base"/>
            <a:r>
              <a:rPr lang="pt-BR" dirty="0" smtClean="0"/>
              <a:t>http://localhost:3020/cliente - Busca automaticamente uma </a:t>
            </a:r>
            <a:r>
              <a:rPr lang="pt-BR" dirty="0" err="1" smtClean="0"/>
              <a:t>action</a:t>
            </a:r>
            <a:r>
              <a:rPr lang="pt-BR" dirty="0" smtClean="0"/>
              <a:t> chamada “index” no </a:t>
            </a:r>
            <a:r>
              <a:rPr lang="pt-BR" dirty="0" err="1" smtClean="0"/>
              <a:t>controller</a:t>
            </a:r>
            <a:r>
              <a:rPr lang="pt-BR" dirty="0" smtClean="0"/>
              <a:t> “</a:t>
            </a:r>
            <a:r>
              <a:rPr lang="pt-BR" dirty="0" err="1" smtClean="0"/>
              <a:t>clientecontroller</a:t>
            </a:r>
            <a:r>
              <a:rPr lang="pt-BR" dirty="0" smtClean="0"/>
              <a:t>”</a:t>
            </a:r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277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rota padrão do MVC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Uma </a:t>
            </a:r>
            <a:r>
              <a:rPr lang="pt-BR" dirty="0" err="1" smtClean="0"/>
              <a:t>action</a:t>
            </a:r>
            <a:r>
              <a:rPr lang="pt-BR" dirty="0" smtClean="0"/>
              <a:t> pode ser decorada com um atributo </a:t>
            </a:r>
            <a:r>
              <a:rPr lang="pt-BR" dirty="0" err="1" smtClean="0"/>
              <a:t>actionname</a:t>
            </a:r>
            <a:r>
              <a:rPr lang="pt-BR" dirty="0" smtClean="0"/>
              <a:t>, para trocar seu nome</a:t>
            </a:r>
          </a:p>
          <a:p>
            <a:pPr fontAlgn="base"/>
            <a:r>
              <a:rPr lang="pt-BR" dirty="0" smtClean="0"/>
              <a:t>Por padrão, um parâmetro do tipo inteiro, opcional, é esperado no final da rota</a:t>
            </a:r>
          </a:p>
          <a:p>
            <a:pPr fontAlgn="base"/>
            <a:r>
              <a:rPr lang="pt-BR" dirty="0" smtClean="0"/>
              <a:t>Caso este parâmetro seja informado ele é automaticamente mapeado para um parâmetro “id” da </a:t>
            </a:r>
            <a:r>
              <a:rPr lang="pt-BR" dirty="0" err="1" smtClean="0"/>
              <a:t>action</a:t>
            </a:r>
            <a:endParaRPr lang="pt-BR" dirty="0" smtClean="0"/>
          </a:p>
          <a:p>
            <a:pPr lvl="1" fontAlgn="base"/>
            <a:r>
              <a:rPr lang="pt-BR" dirty="0"/>
              <a:t>http://</a:t>
            </a:r>
            <a:r>
              <a:rPr lang="pt-BR" dirty="0" smtClean="0"/>
              <a:t>localhost:2030/produto/detalhes/</a:t>
            </a:r>
            <a:r>
              <a:rPr lang="pt-BR" dirty="0" smtClean="0">
                <a:solidFill>
                  <a:srgbClr val="FFFF00"/>
                </a:solidFill>
              </a:rPr>
              <a:t>23</a:t>
            </a:r>
          </a:p>
          <a:p>
            <a:pPr lvl="1" fontAlgn="base"/>
            <a:endParaRPr lang="pt-BR" dirty="0"/>
          </a:p>
          <a:p>
            <a:pPr lvl="1"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2536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rota padrão do MVC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Em resumo, podemos definir a rota padrão do asp.net </a:t>
            </a:r>
            <a:r>
              <a:rPr lang="pt-BR" dirty="0" err="1" smtClean="0"/>
              <a:t>mvc</a:t>
            </a:r>
            <a:r>
              <a:rPr lang="pt-BR" dirty="0" smtClean="0"/>
              <a:t> como:</a:t>
            </a:r>
          </a:p>
          <a:p>
            <a:pPr lvl="1" fontAlgn="base"/>
            <a:r>
              <a:rPr lang="pt-BR" dirty="0" smtClean="0"/>
              <a:t>http://{domínio}:{porta}/{controller}/{action}/{id?}</a:t>
            </a:r>
          </a:p>
          <a:p>
            <a:pPr lvl="1" fontAlgn="base"/>
            <a:r>
              <a:rPr lang="pt-BR" dirty="0" smtClean="0"/>
              <a:t>Onde Id é um parâmetro opcional</a:t>
            </a:r>
          </a:p>
          <a:p>
            <a:pPr fontAlgn="base"/>
            <a:r>
              <a:rPr lang="pt-BR" dirty="0" smtClean="0"/>
              <a:t>Sendo assim, se temos um </a:t>
            </a:r>
            <a:r>
              <a:rPr lang="pt-BR" dirty="0" err="1" smtClean="0"/>
              <a:t>controller</a:t>
            </a:r>
            <a:r>
              <a:rPr lang="pt-BR" dirty="0" smtClean="0"/>
              <a:t> chamado </a:t>
            </a:r>
            <a:r>
              <a:rPr lang="pt-BR" dirty="0" err="1" smtClean="0">
                <a:solidFill>
                  <a:schemeClr val="tx2"/>
                </a:solidFill>
              </a:rPr>
              <a:t>livrocontroller</a:t>
            </a:r>
            <a:r>
              <a:rPr lang="pt-BR" dirty="0" smtClean="0"/>
              <a:t>, com uma </a:t>
            </a:r>
            <a:r>
              <a:rPr lang="pt-BR" dirty="0" err="1" smtClean="0"/>
              <a:t>action</a:t>
            </a:r>
            <a:r>
              <a:rPr lang="pt-BR" dirty="0" smtClean="0"/>
              <a:t> chamada </a:t>
            </a:r>
            <a:r>
              <a:rPr lang="pt-BR" dirty="0" smtClean="0">
                <a:solidFill>
                  <a:srgbClr val="FFFF00"/>
                </a:solidFill>
              </a:rPr>
              <a:t>detalhes</a:t>
            </a:r>
            <a:r>
              <a:rPr lang="pt-BR" dirty="0" smtClean="0"/>
              <a:t>, recebendo um id do livro a ser exibido como </a:t>
            </a:r>
            <a:r>
              <a:rPr lang="pt-BR" dirty="0" smtClean="0">
                <a:solidFill>
                  <a:srgbClr val="92D050"/>
                </a:solidFill>
              </a:rPr>
              <a:t>parâmetro</a:t>
            </a:r>
            <a:r>
              <a:rPr lang="pt-BR" dirty="0" smtClean="0"/>
              <a:t>, teríamos a seguinte URL:</a:t>
            </a:r>
          </a:p>
          <a:p>
            <a:pPr lvl="1" fontAlgn="base"/>
            <a:r>
              <a:rPr lang="pt-BR" dirty="0" smtClean="0"/>
              <a:t>http://localhost:2030/</a:t>
            </a:r>
            <a:r>
              <a:rPr lang="pt-BR" dirty="0" smtClean="0">
                <a:solidFill>
                  <a:schemeClr val="tx2"/>
                </a:solidFill>
              </a:rPr>
              <a:t>livro</a:t>
            </a:r>
            <a:r>
              <a:rPr lang="pt-BR" dirty="0" smtClean="0"/>
              <a:t>/</a:t>
            </a:r>
            <a:r>
              <a:rPr lang="pt-BR" dirty="0" smtClean="0">
                <a:solidFill>
                  <a:srgbClr val="FFFF00"/>
                </a:solidFill>
              </a:rPr>
              <a:t>detalhes</a:t>
            </a:r>
            <a:r>
              <a:rPr lang="pt-BR" dirty="0" smtClean="0"/>
              <a:t>/</a:t>
            </a:r>
            <a:r>
              <a:rPr lang="pt-BR" dirty="0" smtClean="0">
                <a:solidFill>
                  <a:srgbClr val="92D050"/>
                </a:solidFill>
              </a:rPr>
              <a:t>32</a:t>
            </a:r>
            <a:endParaRPr lang="pt-BR" dirty="0">
              <a:solidFill>
                <a:srgbClr val="92D050"/>
              </a:solidFill>
            </a:endParaRPr>
          </a:p>
          <a:p>
            <a:pPr lvl="1"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07839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rota padrão do MVC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Parâmetros adicionais podem ser passados para a rota via query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 fontAlgn="base"/>
            <a:r>
              <a:rPr lang="pt-BR" dirty="0" smtClean="0">
                <a:solidFill>
                  <a:schemeClr val="bg1"/>
                </a:solidFill>
              </a:rPr>
              <a:t>http://localhost:2030/livro/listar?</a:t>
            </a:r>
            <a:r>
              <a:rPr lang="pt-BR" dirty="0" smtClean="0">
                <a:solidFill>
                  <a:srgbClr val="FFFF00"/>
                </a:solidFill>
              </a:rPr>
              <a:t>categoria=2</a:t>
            </a:r>
          </a:p>
          <a:p>
            <a:pPr lvl="1" fontAlgn="base"/>
            <a:r>
              <a:rPr lang="pt-BR" dirty="0" smtClean="0">
                <a:solidFill>
                  <a:schemeClr val="bg1"/>
                </a:solidFill>
              </a:rPr>
              <a:t>Lista todos os livros da categoria 2</a:t>
            </a:r>
          </a:p>
          <a:p>
            <a:pPr fontAlgn="base"/>
            <a:r>
              <a:rPr lang="pt-BR" dirty="0" smtClean="0">
                <a:solidFill>
                  <a:schemeClr val="bg1"/>
                </a:solidFill>
              </a:rPr>
              <a:t>Neste caso, a </a:t>
            </a:r>
            <a:r>
              <a:rPr lang="pt-BR" dirty="0" err="1" smtClean="0">
                <a:solidFill>
                  <a:schemeClr val="bg1"/>
                </a:solidFill>
              </a:rPr>
              <a:t>action</a:t>
            </a:r>
            <a:r>
              <a:rPr lang="pt-BR" dirty="0" smtClean="0">
                <a:solidFill>
                  <a:schemeClr val="bg1"/>
                </a:solidFill>
              </a:rPr>
              <a:t> deve esperar um parâmetro chamado “categoria” do tipo inteiro</a:t>
            </a:r>
            <a:endParaRPr lang="pt-BR" dirty="0">
              <a:solidFill>
                <a:schemeClr val="bg1"/>
              </a:solidFill>
            </a:endParaRPr>
          </a:p>
          <a:p>
            <a:pPr fontAlgn="base"/>
            <a:r>
              <a:rPr lang="pt-BR" dirty="0" smtClean="0"/>
              <a:t>Em caso de parâmetros adicionais deve-se utilizar o &amp;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</a:rPr>
              <a:t>http://</a:t>
            </a:r>
            <a:r>
              <a:rPr lang="pt-BR" dirty="0" smtClean="0">
                <a:solidFill>
                  <a:schemeClr val="bg1"/>
                </a:solidFill>
              </a:rPr>
              <a:t>localhost:2030/livro/listar?</a:t>
            </a:r>
            <a:r>
              <a:rPr lang="pt-BR" dirty="0" smtClean="0">
                <a:solidFill>
                  <a:srgbClr val="FFFF00"/>
                </a:solidFill>
              </a:rPr>
              <a:t>categoria=2&amp;autor=1</a:t>
            </a:r>
            <a:endParaRPr lang="pt-BR" dirty="0">
              <a:solidFill>
                <a:srgbClr val="FFFF00"/>
              </a:solidFill>
            </a:endParaRPr>
          </a:p>
          <a:p>
            <a:pPr lvl="1" fontAlgn="base"/>
            <a:r>
              <a:rPr lang="pt-BR" dirty="0">
                <a:solidFill>
                  <a:schemeClr val="bg1"/>
                </a:solidFill>
              </a:rPr>
              <a:t>Lista todos os livros da categoria </a:t>
            </a:r>
            <a:r>
              <a:rPr lang="pt-BR" dirty="0" smtClean="0">
                <a:solidFill>
                  <a:schemeClr val="bg1"/>
                </a:solidFill>
              </a:rPr>
              <a:t>2 cujo id do autor é 1</a:t>
            </a:r>
            <a:endParaRPr lang="pt-BR" dirty="0">
              <a:solidFill>
                <a:schemeClr val="bg1"/>
              </a:solidFill>
            </a:endParaRPr>
          </a:p>
          <a:p>
            <a:pPr fontAlgn="base"/>
            <a:r>
              <a:rPr lang="pt-BR" dirty="0" smtClean="0"/>
              <a:t>Existe um limite de 1024 caracteres para uma URL</a:t>
            </a:r>
          </a:p>
          <a:p>
            <a:pPr fontAlgn="base"/>
            <a:r>
              <a:rPr lang="pt-BR" dirty="0" smtClean="0"/>
              <a:t>Em caso de muitos parâmetros, realize um post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0934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Enviando parâmetros via query </a:t>
            </a:r>
            <a:r>
              <a:rPr lang="pt-BR" dirty="0" err="1" smtClean="0"/>
              <a:t>string</a:t>
            </a:r>
            <a:endParaRPr lang="pt-BR" dirty="0" smtClean="0"/>
          </a:p>
          <a:p>
            <a:pPr fontAlgn="base"/>
            <a:r>
              <a:rPr lang="pt-BR" dirty="0" smtClean="0"/>
              <a:t>Enviando parâmetros via post</a:t>
            </a:r>
          </a:p>
          <a:p>
            <a:pPr fontAlgn="base"/>
            <a:r>
              <a:rPr lang="pt-BR" dirty="0" smtClean="0"/>
              <a:t>Enviando tipos complexos</a:t>
            </a:r>
          </a:p>
          <a:p>
            <a:pPr fontAlgn="base"/>
            <a:r>
              <a:rPr lang="pt-BR" dirty="0" smtClean="0"/>
              <a:t>Mapeando </a:t>
            </a:r>
            <a:r>
              <a:rPr lang="pt-BR" dirty="0" err="1" smtClean="0"/>
              <a:t>nullable</a:t>
            </a:r>
            <a:endParaRPr lang="pt-BR" dirty="0" smtClean="0"/>
          </a:p>
          <a:p>
            <a:pPr fontAlgn="base"/>
            <a:r>
              <a:rPr lang="pt-BR" dirty="0" smtClean="0"/>
              <a:t>Decorando uma </a:t>
            </a:r>
            <a:r>
              <a:rPr lang="pt-BR" dirty="0" err="1" smtClean="0"/>
              <a:t>action</a:t>
            </a:r>
            <a:r>
              <a:rPr lang="pt-BR" dirty="0" smtClean="0"/>
              <a:t> com o atributo </a:t>
            </a:r>
            <a:r>
              <a:rPr lang="pt-BR" dirty="0" err="1" smtClean="0"/>
              <a:t>actionname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9528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541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Bebas Neue</vt:lpstr>
      <vt:lpstr>FFF Tusj</vt:lpstr>
      <vt:lpstr>Wingdings</vt:lpstr>
      <vt:lpstr>Tema do Office</vt:lpstr>
      <vt:lpstr>Módulo 3</vt:lpstr>
      <vt:lpstr>Módulo 3 - Agenda</vt:lpstr>
      <vt:lpstr>Entendendo as URLs amigáveis</vt:lpstr>
      <vt:lpstr>Sobre a rota padrão do MVC</vt:lpstr>
      <vt:lpstr>Sobre a rota padrão do MVC</vt:lpstr>
      <vt:lpstr>Sobre a rota padrão do MVC</vt:lpstr>
      <vt:lpstr>Sobre a rota padrão do MVC</vt:lpstr>
      <vt:lpstr>Sobre a rota padrão do MVC</vt:lpstr>
      <vt:lpstr>DEMO</vt:lpstr>
      <vt:lpstr>Route Table</vt:lpstr>
      <vt:lpstr>Friendly URLs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91</cp:revision>
  <dcterms:created xsi:type="dcterms:W3CDTF">2015-02-23T22:14:06Z</dcterms:created>
  <dcterms:modified xsi:type="dcterms:W3CDTF">2015-06-24T17:35:07Z</dcterms:modified>
</cp:coreProperties>
</file>