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77" r:id="rId6"/>
    <p:sldId id="378" r:id="rId7"/>
    <p:sldId id="379" r:id="rId8"/>
    <p:sldId id="37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7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Introdução ao asp.net </a:t>
            </a:r>
            <a:r>
              <a:rPr lang="pt-BR" dirty="0" err="1" smtClean="0"/>
              <a:t>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3 </a:t>
            </a:r>
            <a:r>
              <a:rPr lang="pt-BR" dirty="0" smtClean="0"/>
              <a:t>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3 </a:t>
            </a:r>
            <a:r>
              <a:rPr lang="pt-BR" b="1" dirty="0"/>
              <a:t>- Introdução ao ASP.NET MVC</a:t>
            </a:r>
            <a:endParaRPr lang="pt-BR" dirty="0"/>
          </a:p>
          <a:p>
            <a:pPr lvl="1" fontAlgn="base"/>
            <a:r>
              <a:rPr lang="pt-BR" dirty="0"/>
              <a:t>Criando o modelo</a:t>
            </a:r>
          </a:p>
          <a:p>
            <a:pPr lvl="1" fontAlgn="base"/>
            <a:r>
              <a:rPr lang="pt-BR" dirty="0"/>
              <a:t>Criando um </a:t>
            </a:r>
            <a:r>
              <a:rPr lang="pt-BR" dirty="0" err="1"/>
              <a:t>Controller</a:t>
            </a:r>
            <a:endParaRPr lang="pt-BR" dirty="0"/>
          </a:p>
          <a:p>
            <a:pPr lvl="1" fontAlgn="base"/>
            <a:r>
              <a:rPr lang="pt-BR" dirty="0"/>
              <a:t>Entendendo as URL amigáveis</a:t>
            </a:r>
          </a:p>
          <a:p>
            <a:pPr lvl="1" fontAlgn="base"/>
            <a:r>
              <a:rPr lang="pt-BR" dirty="0"/>
              <a:t>Trafegando informações para a </a:t>
            </a:r>
            <a:r>
              <a:rPr lang="pt-BR" dirty="0" err="1"/>
              <a:t>View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Trafegando informações para a </a:t>
            </a:r>
            <a:r>
              <a:rPr lang="pt-BR" dirty="0" err="1" smtClean="0"/>
              <a:t>View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4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mais sobre as </a:t>
            </a:r>
            <a:r>
              <a:rPr lang="pt-BR" dirty="0" err="1"/>
              <a:t>V</a:t>
            </a:r>
            <a:r>
              <a:rPr lang="pt-BR" dirty="0" err="1" smtClean="0"/>
              <a:t>iews</a:t>
            </a:r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São HTML, </a:t>
            </a:r>
            <a:r>
              <a:rPr lang="pt-BR" dirty="0" err="1" smtClean="0"/>
              <a:t>css</a:t>
            </a:r>
            <a:r>
              <a:rPr lang="pt-BR" dirty="0" smtClean="0"/>
              <a:t> e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 fontAlgn="base"/>
            <a:r>
              <a:rPr lang="pt-BR" dirty="0" smtClean="0"/>
              <a:t>Podem executar funções do C# com </a:t>
            </a:r>
            <a:r>
              <a:rPr lang="pt-BR" dirty="0" err="1" smtClean="0"/>
              <a:t>razor</a:t>
            </a:r>
            <a:r>
              <a:rPr lang="pt-BR" dirty="0" smtClean="0"/>
              <a:t> (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r>
              <a:rPr lang="pt-BR" dirty="0" smtClean="0"/>
              <a:t>)</a:t>
            </a:r>
          </a:p>
          <a:p>
            <a:pPr fontAlgn="base"/>
            <a:r>
              <a:rPr lang="pt-BR" dirty="0" smtClean="0"/>
              <a:t>Podem interagir com objetos enviados a ela</a:t>
            </a:r>
          </a:p>
          <a:p>
            <a:pPr fontAlgn="base"/>
            <a:r>
              <a:rPr lang="pt-BR" dirty="0" smtClean="0"/>
              <a:t>São processadas no servidor e enviadas para o cliente</a:t>
            </a:r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mais sobre as </a:t>
            </a:r>
            <a:r>
              <a:rPr lang="pt-BR" dirty="0" err="1"/>
              <a:t>V</a:t>
            </a:r>
            <a:r>
              <a:rPr lang="pt-BR" dirty="0" err="1" smtClean="0"/>
              <a:t>iews</a:t>
            </a:r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As </a:t>
            </a:r>
            <a:r>
              <a:rPr lang="pt-BR" dirty="0" err="1" smtClean="0"/>
              <a:t>views</a:t>
            </a:r>
            <a:r>
              <a:rPr lang="pt-BR" dirty="0" smtClean="0"/>
              <a:t> podem receber parâmetros como variáveis ou tipo complexos</a:t>
            </a:r>
          </a:p>
          <a:p>
            <a:pPr fontAlgn="base"/>
            <a:r>
              <a:rPr lang="pt-BR" dirty="0" smtClean="0"/>
              <a:t>Estes parâmetros são recebidos através da sintaxe @</a:t>
            </a:r>
            <a:r>
              <a:rPr lang="pt-BR" dirty="0" err="1" smtClean="0"/>
              <a:t>model</a:t>
            </a:r>
            <a:endParaRPr lang="pt-BR" dirty="0" smtClean="0"/>
          </a:p>
          <a:p>
            <a:pPr fontAlgn="base"/>
            <a:r>
              <a:rPr lang="pt-BR" dirty="0" smtClean="0"/>
              <a:t>Se um parâmetro diferente do esperado for enviado a </a:t>
            </a:r>
            <a:r>
              <a:rPr lang="pt-BR" dirty="0" err="1" smtClean="0"/>
              <a:t>view</a:t>
            </a:r>
            <a:r>
              <a:rPr lang="pt-BR" dirty="0" smtClean="0"/>
              <a:t>, causará um erro</a:t>
            </a:r>
          </a:p>
          <a:p>
            <a:pPr lvl="1" fontAlgn="base"/>
            <a:r>
              <a:rPr lang="pt-BR" dirty="0" smtClean="0"/>
              <a:t>Este erro só ocorrerá em tempo de execução</a:t>
            </a:r>
          </a:p>
          <a:p>
            <a:pPr fontAlgn="base"/>
            <a:r>
              <a:rPr lang="pt-BR" dirty="0" smtClean="0"/>
              <a:t>Além dados fixos, a </a:t>
            </a:r>
            <a:r>
              <a:rPr lang="pt-BR" dirty="0" err="1" smtClean="0"/>
              <a:t>view</a:t>
            </a:r>
            <a:r>
              <a:rPr lang="pt-BR" dirty="0" smtClean="0"/>
              <a:t> pode </a:t>
            </a:r>
            <a:r>
              <a:rPr lang="pt-BR" dirty="0" err="1" smtClean="0"/>
              <a:t>reber</a:t>
            </a:r>
            <a:r>
              <a:rPr lang="pt-BR" dirty="0" smtClean="0"/>
              <a:t> dados de outras formas</a:t>
            </a:r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97531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formas de enviar informações 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/>
          </a:bodyPr>
          <a:lstStyle/>
          <a:p>
            <a:pPr fontAlgn="base"/>
            <a:r>
              <a:rPr lang="pt-BR" dirty="0" err="1" smtClean="0"/>
              <a:t>Viewbag</a:t>
            </a:r>
            <a:endParaRPr lang="pt-BR" dirty="0"/>
          </a:p>
          <a:p>
            <a:pPr lvl="1" fontAlgn="base"/>
            <a:r>
              <a:rPr lang="pt-BR" dirty="0" smtClean="0"/>
              <a:t>tipo dinâmico, um </a:t>
            </a:r>
            <a:r>
              <a:rPr lang="pt-BR" dirty="0" err="1" smtClean="0"/>
              <a:t>wrapper</a:t>
            </a:r>
            <a:r>
              <a:rPr lang="pt-BR" dirty="0" smtClean="0"/>
              <a:t> para o </a:t>
            </a:r>
            <a:r>
              <a:rPr lang="pt-BR" dirty="0" err="1" smtClean="0"/>
              <a:t>ViewData</a:t>
            </a:r>
            <a:r>
              <a:rPr lang="pt-BR" dirty="0" smtClean="0"/>
              <a:t>, é automaticamente excluído após a </a:t>
            </a:r>
            <a:r>
              <a:rPr lang="pt-BR" dirty="0" err="1" smtClean="0"/>
              <a:t>renderização</a:t>
            </a:r>
            <a:r>
              <a:rPr lang="pt-BR" dirty="0" smtClean="0"/>
              <a:t> da </a:t>
            </a:r>
            <a:r>
              <a:rPr lang="pt-BR" dirty="0" err="1" smtClean="0"/>
              <a:t>view</a:t>
            </a:r>
            <a:endParaRPr lang="pt-BR" dirty="0" smtClean="0"/>
          </a:p>
          <a:p>
            <a:pPr fontAlgn="base"/>
            <a:r>
              <a:rPr lang="pt-BR" dirty="0" err="1" smtClean="0"/>
              <a:t>Viewdata</a:t>
            </a:r>
            <a:endParaRPr lang="pt-BR" dirty="0" smtClean="0"/>
          </a:p>
          <a:p>
            <a:pPr lvl="1" fontAlgn="base"/>
            <a:r>
              <a:rPr lang="pt-BR" dirty="0" smtClean="0"/>
              <a:t>Criado informando uma </a:t>
            </a:r>
            <a:r>
              <a:rPr lang="pt-BR" dirty="0" err="1" smtClean="0"/>
              <a:t>string</a:t>
            </a:r>
            <a:r>
              <a:rPr lang="pt-BR" dirty="0" smtClean="0"/>
              <a:t>, no modelo chave/valor, </a:t>
            </a:r>
            <a:r>
              <a:rPr lang="pt-BR" dirty="0"/>
              <a:t>é automaticamente excluído após a </a:t>
            </a:r>
            <a:r>
              <a:rPr lang="pt-BR" dirty="0" err="1"/>
              <a:t>renderização</a:t>
            </a:r>
            <a:r>
              <a:rPr lang="pt-BR" dirty="0"/>
              <a:t> da </a:t>
            </a:r>
            <a:r>
              <a:rPr lang="pt-BR" dirty="0" err="1"/>
              <a:t>view</a:t>
            </a:r>
            <a:endParaRPr lang="pt-BR" dirty="0" smtClean="0"/>
          </a:p>
          <a:p>
            <a:pPr fontAlgn="base"/>
            <a:r>
              <a:rPr lang="pt-BR" dirty="0" err="1" smtClean="0"/>
              <a:t>Tempdata</a:t>
            </a:r>
            <a:endParaRPr lang="pt-BR" dirty="0" smtClean="0"/>
          </a:p>
          <a:p>
            <a:pPr lvl="1" fontAlgn="base"/>
            <a:r>
              <a:rPr lang="pt-BR" dirty="0"/>
              <a:t>Criado informando uma </a:t>
            </a:r>
            <a:r>
              <a:rPr lang="pt-BR" dirty="0" err="1"/>
              <a:t>string</a:t>
            </a:r>
            <a:r>
              <a:rPr lang="pt-BR" dirty="0"/>
              <a:t>, no modelo chave/valor, é automaticamente excluído após a </a:t>
            </a:r>
            <a:r>
              <a:rPr lang="pt-BR" dirty="0" smtClean="0"/>
              <a:t>segunda requisição</a:t>
            </a:r>
          </a:p>
          <a:p>
            <a:pPr fontAlgn="base"/>
            <a:r>
              <a:rPr lang="pt-BR" dirty="0" err="1" smtClean="0"/>
              <a:t>Session</a:t>
            </a:r>
            <a:endParaRPr lang="pt-BR" dirty="0" smtClean="0"/>
          </a:p>
          <a:p>
            <a:pPr lvl="1" fontAlgn="base"/>
            <a:r>
              <a:rPr lang="pt-BR" dirty="0"/>
              <a:t>Criado informando uma </a:t>
            </a:r>
            <a:r>
              <a:rPr lang="pt-BR" dirty="0" err="1"/>
              <a:t>string</a:t>
            </a:r>
            <a:r>
              <a:rPr lang="pt-BR" dirty="0"/>
              <a:t>, no modelo </a:t>
            </a:r>
            <a:r>
              <a:rPr lang="pt-BR" dirty="0" smtClean="0"/>
              <a:t>chave/valor, permanece no servidor por um tempo determinado pelo desenvolvedor</a:t>
            </a:r>
            <a:endParaRPr lang="pt-BR" dirty="0"/>
          </a:p>
          <a:p>
            <a:pPr lvl="1" fontAlgn="base"/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05114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com </a:t>
            </a:r>
            <a:r>
              <a:rPr lang="pt-BR" dirty="0" err="1" smtClean="0"/>
              <a:t>Session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Não escala</a:t>
            </a:r>
          </a:p>
          <a:p>
            <a:pPr fontAlgn="base"/>
            <a:r>
              <a:rPr lang="pt-BR" dirty="0" smtClean="0"/>
              <a:t>Pode acumular lixo no servidor</a:t>
            </a:r>
          </a:p>
          <a:p>
            <a:pPr fontAlgn="base"/>
            <a:r>
              <a:rPr lang="pt-BR" dirty="0" smtClean="0"/>
              <a:t>É fracamente </a:t>
            </a:r>
            <a:r>
              <a:rPr lang="pt-BR" dirty="0" err="1" smtClean="0"/>
              <a:t>tipada</a:t>
            </a:r>
            <a:endParaRPr lang="pt-BR" dirty="0" smtClean="0"/>
          </a:p>
          <a:p>
            <a:pPr fontAlgn="base"/>
            <a:r>
              <a:rPr lang="pt-BR" dirty="0" smtClean="0"/>
              <a:t>Manipule na tela tudo que você precisar!</a:t>
            </a:r>
          </a:p>
        </p:txBody>
      </p:sp>
    </p:spTree>
    <p:extLst>
      <p:ext uri="{BB962C8B-B14F-4D97-AF65-F5344CB8AC3E}">
        <p14:creationId xmlns:p14="http://schemas.microsoft.com/office/powerpoint/2010/main" val="1582434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Recebendo </a:t>
            </a:r>
            <a:r>
              <a:rPr lang="pt-BR" dirty="0" err="1" smtClean="0"/>
              <a:t>built</a:t>
            </a:r>
            <a:r>
              <a:rPr lang="pt-BR" dirty="0" smtClean="0"/>
              <a:t>-in </a:t>
            </a:r>
            <a:r>
              <a:rPr lang="pt-BR" dirty="0" err="1" smtClean="0"/>
              <a:t>types</a:t>
            </a:r>
            <a:r>
              <a:rPr lang="pt-BR" dirty="0" smtClean="0"/>
              <a:t> na </a:t>
            </a:r>
            <a:r>
              <a:rPr lang="pt-BR" dirty="0" err="1" smtClean="0"/>
              <a:t>view</a:t>
            </a:r>
            <a:endParaRPr lang="pt-BR" dirty="0" smtClean="0"/>
          </a:p>
          <a:p>
            <a:pPr fontAlgn="base"/>
            <a:r>
              <a:rPr lang="pt-BR" dirty="0" smtClean="0"/>
              <a:t>Recebendo tipos complexos na </a:t>
            </a:r>
            <a:r>
              <a:rPr lang="pt-BR" dirty="0" err="1" smtClean="0"/>
              <a:t>view</a:t>
            </a:r>
            <a:endParaRPr lang="pt-BR" dirty="0" smtClean="0"/>
          </a:p>
          <a:p>
            <a:pPr fontAlgn="base"/>
            <a:r>
              <a:rPr lang="pt-BR" dirty="0" smtClean="0"/>
              <a:t>Trabalhando com </a:t>
            </a:r>
            <a:r>
              <a:rPr lang="pt-BR" dirty="0" err="1" smtClean="0"/>
              <a:t>viewbag</a:t>
            </a:r>
            <a:endParaRPr lang="pt-BR" dirty="0" smtClean="0"/>
          </a:p>
          <a:p>
            <a:pPr fontAlgn="base"/>
            <a:r>
              <a:rPr lang="pt-BR" dirty="0" smtClean="0"/>
              <a:t>Trabalhando com </a:t>
            </a:r>
            <a:r>
              <a:rPr lang="pt-BR" dirty="0" err="1" smtClean="0"/>
              <a:t>viewdata</a:t>
            </a:r>
            <a:endParaRPr lang="pt-BR" dirty="0" smtClean="0"/>
          </a:p>
          <a:p>
            <a:pPr fontAlgn="base"/>
            <a:r>
              <a:rPr lang="pt-BR" dirty="0" smtClean="0"/>
              <a:t>Trabalhando com </a:t>
            </a:r>
            <a:r>
              <a:rPr lang="pt-BR" dirty="0" err="1" smtClean="0"/>
              <a:t>tempdata</a:t>
            </a:r>
            <a:endParaRPr lang="pt-BR" dirty="0" smtClean="0"/>
          </a:p>
          <a:p>
            <a:pPr fontAlgn="base"/>
            <a:r>
              <a:rPr lang="pt-BR" dirty="0" smtClean="0"/>
              <a:t>Trabalhando com </a:t>
            </a:r>
            <a:r>
              <a:rPr lang="pt-BR" dirty="0" err="1" smtClean="0"/>
              <a:t>session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59528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264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Bebas Neue</vt:lpstr>
      <vt:lpstr>FFF Tusj</vt:lpstr>
      <vt:lpstr>Tema do Office</vt:lpstr>
      <vt:lpstr>Módulo 3</vt:lpstr>
      <vt:lpstr>Módulo 3 - Agenda</vt:lpstr>
      <vt:lpstr>Trafegando informações para a View</vt:lpstr>
      <vt:lpstr>Um pouco mais sobre as Views...</vt:lpstr>
      <vt:lpstr>Um pouco mais sobre as Views...</vt:lpstr>
      <vt:lpstr>Outras formas de enviar informações </vt:lpstr>
      <vt:lpstr>Cuidados com Session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94</cp:revision>
  <dcterms:created xsi:type="dcterms:W3CDTF">2015-02-23T22:14:06Z</dcterms:created>
  <dcterms:modified xsi:type="dcterms:W3CDTF">2015-06-24T17:35:19Z</dcterms:modified>
</cp:coreProperties>
</file>