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80" r:id="rId7"/>
    <p:sldId id="369" r:id="rId8"/>
    <p:sldId id="371" r:id="rId9"/>
    <p:sldId id="381" r:id="rId10"/>
    <p:sldId id="383" r:id="rId11"/>
    <p:sldId id="3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Rotas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a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/>
              <a:t>p</a:t>
            </a:r>
            <a:r>
              <a:rPr lang="pt-BR" dirty="0" smtClean="0"/>
              <a:t>adrão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 smtClean="0"/>
              <a:t>Por padrão, se nenhuma </a:t>
            </a:r>
            <a:r>
              <a:rPr lang="pt-BR" dirty="0" err="1" smtClean="0"/>
              <a:t>action</a:t>
            </a:r>
            <a:r>
              <a:rPr lang="pt-BR" dirty="0" smtClean="0"/>
              <a:t> for informada, a </a:t>
            </a:r>
            <a:r>
              <a:rPr lang="pt-BR" dirty="0" err="1" smtClean="0"/>
              <a:t>action</a:t>
            </a:r>
            <a:r>
              <a:rPr lang="pt-BR" dirty="0" smtClean="0"/>
              <a:t> “index” será chamada</a:t>
            </a:r>
          </a:p>
          <a:p>
            <a:r>
              <a:rPr lang="pt-BR" dirty="0" smtClean="0"/>
              <a:t>Para alterar este processo, utilize:</a:t>
            </a:r>
          </a:p>
          <a:p>
            <a:pPr lvl="1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("{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FF00"/>
                </a:solidFill>
              </a:rPr>
              <a:t>principal</a:t>
            </a:r>
            <a:r>
              <a:rPr lang="pt-BR" dirty="0" smtClean="0"/>
              <a:t>}")]</a:t>
            </a:r>
            <a:endParaRPr lang="pt-BR" dirty="0"/>
          </a:p>
          <a:p>
            <a:pPr lvl="1"/>
            <a:r>
              <a:rPr lang="pt-BR" dirty="0" smtClean="0"/>
              <a:t>Onde </a:t>
            </a:r>
            <a:r>
              <a:rPr lang="pt-BR" dirty="0" smtClean="0">
                <a:solidFill>
                  <a:srgbClr val="FFFF00"/>
                </a:solidFill>
              </a:rPr>
              <a:t>principal</a:t>
            </a:r>
            <a:r>
              <a:rPr lang="pt-BR" dirty="0" smtClean="0"/>
              <a:t> é o nome da sua </a:t>
            </a:r>
            <a:r>
              <a:rPr lang="pt-BR" dirty="0" err="1" smtClean="0"/>
              <a:t>action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572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rotas prefixos de rotas</a:t>
            </a:r>
          </a:p>
          <a:p>
            <a:pPr fontAlgn="base"/>
            <a:r>
              <a:rPr lang="pt-BR" dirty="0" smtClean="0"/>
              <a:t>Ignorando prefixos de rotas</a:t>
            </a:r>
          </a:p>
          <a:p>
            <a:pPr fontAlgn="base"/>
            <a:r>
              <a:rPr lang="pt-BR" dirty="0" smtClean="0"/>
              <a:t>Alterando a </a:t>
            </a:r>
            <a:r>
              <a:rPr lang="pt-BR" dirty="0" err="1" smtClean="0"/>
              <a:t>action</a:t>
            </a:r>
            <a:r>
              <a:rPr lang="pt-BR" dirty="0" smtClean="0"/>
              <a:t> padrão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60455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</a:t>
            </a:r>
            <a:r>
              <a:rPr lang="pt-BR" b="1" dirty="0"/>
              <a:t>- Rotas</a:t>
            </a:r>
            <a:endParaRPr lang="pt-BR" dirty="0"/>
          </a:p>
          <a:p>
            <a:pPr lvl="1" fontAlgn="base"/>
            <a:r>
              <a:rPr lang="pt-BR" dirty="0"/>
              <a:t>Criando rotas customizadas</a:t>
            </a:r>
          </a:p>
          <a:p>
            <a:pPr lvl="1" fontAlgn="base"/>
            <a:r>
              <a:rPr lang="pt-BR" dirty="0"/>
              <a:t>Restringindo rotas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Rotas Customizadas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4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a Rota padrão não atende...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Podemos criar rotas customizadas no asp.net </a:t>
            </a:r>
            <a:r>
              <a:rPr lang="pt-BR" dirty="0" err="1" smtClean="0"/>
              <a:t>mvc</a:t>
            </a:r>
            <a:r>
              <a:rPr lang="pt-BR" dirty="0" smtClean="0"/>
              <a:t> habilitando a opção: </a:t>
            </a:r>
          </a:p>
          <a:p>
            <a:pPr lvl="1" fontAlgn="base"/>
            <a:r>
              <a:rPr lang="pt-BR" dirty="0" err="1" smtClean="0"/>
              <a:t>routes.MapMvcAttributeRoutes</a:t>
            </a:r>
            <a:r>
              <a:rPr lang="pt-BR" dirty="0" smtClean="0"/>
              <a:t>();</a:t>
            </a:r>
          </a:p>
          <a:p>
            <a:pPr fontAlgn="base"/>
            <a:r>
              <a:rPr lang="pt-BR" dirty="0" smtClean="0"/>
              <a:t>Os mapeamentos devem ser feitos antes da rota padrão, ou seja, esta configuração deve ficar antes do “</a:t>
            </a:r>
            <a:r>
              <a:rPr lang="pt-BR" dirty="0" err="1" smtClean="0"/>
              <a:t>routes.MapRoute</a:t>
            </a:r>
            <a:r>
              <a:rPr lang="pt-BR" dirty="0" smtClean="0"/>
              <a:t>” padrão</a:t>
            </a:r>
          </a:p>
          <a:p>
            <a:pPr fontAlgn="base"/>
            <a:r>
              <a:rPr lang="pt-BR" dirty="0" smtClean="0"/>
              <a:t>Feito isto, basta decorar os </a:t>
            </a:r>
            <a:r>
              <a:rPr lang="pt-BR" dirty="0" err="1" smtClean="0"/>
              <a:t>controllers</a:t>
            </a:r>
            <a:r>
              <a:rPr lang="pt-BR" dirty="0" smtClean="0"/>
              <a:t> com o atributo </a:t>
            </a:r>
            <a:r>
              <a:rPr lang="pt-BR" dirty="0" err="1" smtClean="0"/>
              <a:t>routing</a:t>
            </a:r>
            <a:endParaRPr lang="pt-BR" dirty="0" smtClean="0"/>
          </a:p>
          <a:p>
            <a:pPr lvl="1"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 smtClean="0"/>
              <a:t>(“produto/{id?}")]</a:t>
            </a:r>
          </a:p>
          <a:p>
            <a:pPr fontAlgn="base"/>
            <a:r>
              <a:rPr lang="pt-BR" dirty="0" smtClean="0"/>
              <a:t>Com isto, conseguimos manter a escrita do código em ingl</a:t>
            </a:r>
            <a:r>
              <a:rPr lang="pt-BR" dirty="0" smtClean="0"/>
              <a:t>ês e as rotas em português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Basicamente, o que for escrito no atributo será capturado via </a:t>
            </a:r>
            <a:r>
              <a:rPr lang="pt-BR" dirty="0" err="1" smtClean="0"/>
              <a:t>url</a:t>
            </a:r>
            <a:r>
              <a:rPr lang="pt-BR" dirty="0" smtClean="0"/>
              <a:t>, ou seja, se decorar uma ação com o atributo:</a:t>
            </a:r>
          </a:p>
          <a:p>
            <a:pPr lvl="1"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 smtClean="0"/>
              <a:t>(“loja/</a:t>
            </a:r>
            <a:r>
              <a:rPr lang="pt-BR" dirty="0" err="1" smtClean="0"/>
              <a:t>promocoes</a:t>
            </a:r>
            <a:r>
              <a:rPr lang="pt-BR" dirty="0" smtClean="0"/>
              <a:t>/produto/{id?}")]</a:t>
            </a:r>
          </a:p>
          <a:p>
            <a:pPr fontAlgn="base"/>
            <a:r>
              <a:rPr lang="pt-BR" dirty="0" smtClean="0"/>
              <a:t>Sua </a:t>
            </a:r>
            <a:r>
              <a:rPr lang="pt-BR" dirty="0" err="1" smtClean="0"/>
              <a:t>url</a:t>
            </a:r>
            <a:r>
              <a:rPr lang="pt-BR" dirty="0" smtClean="0"/>
              <a:t> ficará:</a:t>
            </a:r>
          </a:p>
          <a:p>
            <a:pPr lvl="1" fontAlgn="base"/>
            <a:r>
              <a:rPr lang="pt-BR" dirty="0" smtClean="0"/>
              <a:t>http://localhost:2300/loja/promoções/produto/1</a:t>
            </a:r>
          </a:p>
          <a:p>
            <a:pPr fontAlgn="base"/>
            <a:r>
              <a:rPr lang="pt-BR" dirty="0" smtClean="0"/>
              <a:t>A Captura de parâmetros na URL é feita pelo nome do mesmo entre chaves, e no caso de parâmetros </a:t>
            </a:r>
            <a:r>
              <a:rPr lang="pt-BR" dirty="0" err="1" smtClean="0"/>
              <a:t>nullable</a:t>
            </a:r>
            <a:r>
              <a:rPr lang="pt-BR" dirty="0" smtClean="0"/>
              <a:t>, adiciona-se um sinal de interrogação ao final do mesmo.</a:t>
            </a:r>
          </a:p>
          <a:p>
            <a:pPr fontAlgn="base"/>
            <a:r>
              <a:rPr lang="pt-BR" dirty="0" smtClean="0"/>
              <a:t>Caso queira definir um valor padrão para o parâmetro, basta adicionar “=VALOR”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706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(“loja/</a:t>
            </a:r>
            <a:r>
              <a:rPr lang="pt-BR" dirty="0" err="1"/>
              <a:t>promocoes</a:t>
            </a:r>
            <a:r>
              <a:rPr lang="pt-BR" dirty="0"/>
              <a:t>/produto/</a:t>
            </a:r>
            <a:r>
              <a:rPr lang="pt-BR" dirty="0">
                <a:solidFill>
                  <a:srgbClr val="FFFF00"/>
                </a:solidFill>
              </a:rPr>
              <a:t>{</a:t>
            </a:r>
            <a:r>
              <a:rPr lang="pt-BR" dirty="0" smtClean="0">
                <a:solidFill>
                  <a:srgbClr val="FFFF00"/>
                </a:solidFill>
              </a:rPr>
              <a:t>id}</a:t>
            </a:r>
            <a:r>
              <a:rPr lang="pt-BR" dirty="0" smtClean="0"/>
              <a:t>")]</a:t>
            </a:r>
          </a:p>
          <a:p>
            <a:pPr lvl="1" fontAlgn="base"/>
            <a:r>
              <a:rPr lang="pt-BR" dirty="0" smtClean="0"/>
              <a:t>Parâmetro padrão</a:t>
            </a:r>
            <a:endParaRPr lang="pt-BR" dirty="0"/>
          </a:p>
          <a:p>
            <a:pPr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(“loja/</a:t>
            </a:r>
            <a:r>
              <a:rPr lang="pt-BR" dirty="0" err="1"/>
              <a:t>promocoes</a:t>
            </a:r>
            <a:r>
              <a:rPr lang="pt-BR" dirty="0"/>
              <a:t>/produto/</a:t>
            </a:r>
            <a:r>
              <a:rPr lang="pt-BR" dirty="0">
                <a:solidFill>
                  <a:srgbClr val="FFFF00"/>
                </a:solidFill>
              </a:rPr>
              <a:t>{id</a:t>
            </a:r>
            <a:r>
              <a:rPr lang="pt-BR" dirty="0" smtClean="0">
                <a:solidFill>
                  <a:srgbClr val="FFFF00"/>
                </a:solidFill>
              </a:rPr>
              <a:t>?}</a:t>
            </a:r>
            <a:r>
              <a:rPr lang="pt-BR" dirty="0" smtClean="0"/>
              <a:t>")]</a:t>
            </a:r>
          </a:p>
          <a:p>
            <a:pPr lvl="1" fontAlgn="base"/>
            <a:r>
              <a:rPr lang="pt-BR" dirty="0" smtClean="0"/>
              <a:t>Parâmetro </a:t>
            </a:r>
            <a:r>
              <a:rPr lang="pt-BR" dirty="0" err="1" smtClean="0"/>
              <a:t>nullable</a:t>
            </a:r>
            <a:endParaRPr lang="pt-BR" dirty="0"/>
          </a:p>
          <a:p>
            <a:pPr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(“loja/</a:t>
            </a:r>
            <a:r>
              <a:rPr lang="pt-BR" dirty="0" err="1"/>
              <a:t>promocoes</a:t>
            </a:r>
            <a:r>
              <a:rPr lang="pt-BR" dirty="0"/>
              <a:t>/produto/</a:t>
            </a:r>
            <a:r>
              <a:rPr lang="pt-BR" dirty="0">
                <a:solidFill>
                  <a:srgbClr val="FFFF00"/>
                </a:solidFill>
              </a:rPr>
              <a:t>{</a:t>
            </a:r>
            <a:r>
              <a:rPr lang="pt-BR" dirty="0" smtClean="0">
                <a:solidFill>
                  <a:srgbClr val="FFFF00"/>
                </a:solidFill>
              </a:rPr>
              <a:t>id=1}</a:t>
            </a:r>
            <a:r>
              <a:rPr lang="pt-BR" dirty="0" smtClean="0"/>
              <a:t>")]</a:t>
            </a:r>
          </a:p>
          <a:p>
            <a:pPr lvl="1" fontAlgn="base"/>
            <a:r>
              <a:rPr lang="pt-BR" dirty="0" smtClean="0"/>
              <a:t>Parâmetro com valor padrão</a:t>
            </a:r>
          </a:p>
          <a:p>
            <a:pPr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(“loja/</a:t>
            </a:r>
            <a:r>
              <a:rPr lang="pt-BR" dirty="0" err="1"/>
              <a:t>promocoes</a:t>
            </a:r>
            <a:r>
              <a:rPr lang="pt-BR" dirty="0"/>
              <a:t>/produto/</a:t>
            </a:r>
            <a:r>
              <a:rPr lang="pt-BR" dirty="0">
                <a:solidFill>
                  <a:srgbClr val="FFFF00"/>
                </a:solidFill>
              </a:rPr>
              <a:t>{</a:t>
            </a:r>
            <a:r>
              <a:rPr lang="pt-BR" dirty="0" err="1" smtClean="0">
                <a:solidFill>
                  <a:srgbClr val="FFFF00"/>
                </a:solidFill>
              </a:rPr>
              <a:t>id:int</a:t>
            </a:r>
            <a:r>
              <a:rPr lang="pt-BR" dirty="0" smtClean="0">
                <a:solidFill>
                  <a:srgbClr val="FFFF00"/>
                </a:solidFill>
              </a:rPr>
              <a:t>=1</a:t>
            </a:r>
            <a:r>
              <a:rPr lang="pt-BR" dirty="0">
                <a:solidFill>
                  <a:srgbClr val="FFFF00"/>
                </a:solidFill>
              </a:rPr>
              <a:t>}</a:t>
            </a:r>
            <a:r>
              <a:rPr lang="pt-BR" dirty="0"/>
              <a:t>")]</a:t>
            </a:r>
          </a:p>
          <a:p>
            <a:pPr lvl="1" fontAlgn="base"/>
            <a:r>
              <a:rPr lang="pt-BR" dirty="0" smtClean="0"/>
              <a:t>Parâmetro </a:t>
            </a:r>
            <a:r>
              <a:rPr lang="pt-BR" dirty="0" err="1" smtClean="0"/>
              <a:t>tipado</a:t>
            </a:r>
            <a:r>
              <a:rPr lang="pt-BR" dirty="0" smtClean="0"/>
              <a:t> </a:t>
            </a:r>
            <a:r>
              <a:rPr lang="pt-BR" dirty="0"/>
              <a:t>com valor padrão</a:t>
            </a:r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59878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rotas customizadas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Prefixo de Rota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 um prefixo antes de uma ou mais rotas de um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fontAlgn="base"/>
            <a:r>
              <a:rPr lang="pt-BR" dirty="0" smtClean="0"/>
              <a:t>Otimiza seu tempo na escrita de rotas personalizadas</a:t>
            </a:r>
          </a:p>
          <a:p>
            <a:pPr fontAlgn="base"/>
            <a:r>
              <a:rPr lang="pt-BR" dirty="0" smtClean="0"/>
              <a:t>Utiliza o atributo </a:t>
            </a:r>
            <a:r>
              <a:rPr lang="pt-BR" dirty="0" err="1" smtClean="0"/>
              <a:t>RoutePrefix</a:t>
            </a:r>
            <a:r>
              <a:rPr lang="pt-BR" dirty="0" smtClean="0"/>
              <a:t> para realização do mesmo</a:t>
            </a:r>
          </a:p>
          <a:p>
            <a:pPr fontAlgn="base"/>
            <a:r>
              <a:rPr lang="pt-BR" dirty="0" smtClean="0"/>
              <a:t>Basta decorar um </a:t>
            </a:r>
            <a:r>
              <a:rPr lang="pt-BR" dirty="0" err="1" smtClean="0"/>
              <a:t>controller</a:t>
            </a:r>
            <a:r>
              <a:rPr lang="pt-BR" dirty="0" smtClean="0"/>
              <a:t> com </a:t>
            </a:r>
            <a:r>
              <a:rPr lang="pt-BR" dirty="0" err="1" smtClean="0"/>
              <a:t>RoutePrefix</a:t>
            </a:r>
            <a:r>
              <a:rPr lang="pt-BR" dirty="0" smtClean="0"/>
              <a:t> para utilizar</a:t>
            </a:r>
          </a:p>
          <a:p>
            <a:pPr fontAlgn="base"/>
            <a:r>
              <a:rPr lang="pt-BR" dirty="0" smtClean="0"/>
              <a:t>Requer que o </a:t>
            </a:r>
            <a:r>
              <a:rPr lang="pt-BR" dirty="0" err="1" smtClean="0"/>
              <a:t>mapamento</a:t>
            </a:r>
            <a:r>
              <a:rPr lang="pt-BR" dirty="0" smtClean="0"/>
              <a:t> de rotas esteja habilitado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84629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Prefixo de Rota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[</a:t>
            </a:r>
            <a:r>
              <a:rPr lang="pt-BR" dirty="0" err="1"/>
              <a:t>RoutePrefix</a:t>
            </a:r>
            <a:r>
              <a:rPr lang="pt-BR" dirty="0" smtClean="0"/>
              <a:t>(“loja")]</a:t>
            </a:r>
          </a:p>
          <a:p>
            <a:pPr lvl="1"/>
            <a:r>
              <a:rPr lang="pt-BR" dirty="0" smtClean="0"/>
              <a:t>Toda rota para este </a:t>
            </a:r>
            <a:r>
              <a:rPr lang="pt-BR" dirty="0" err="1" smtClean="0"/>
              <a:t>controller</a:t>
            </a:r>
            <a:r>
              <a:rPr lang="pt-BR" dirty="0" smtClean="0"/>
              <a:t> deve iniciar com loja</a:t>
            </a:r>
          </a:p>
          <a:p>
            <a:pPr marL="228600" lvl="1">
              <a:spcBef>
                <a:spcPts val="1000"/>
              </a:spcBef>
            </a:pPr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(“produto/{id?}")]</a:t>
            </a:r>
          </a:p>
          <a:p>
            <a:pPr lvl="1"/>
            <a:r>
              <a:rPr lang="pt-BR" dirty="0" smtClean="0"/>
              <a:t>Esta </a:t>
            </a:r>
            <a:r>
              <a:rPr lang="pt-BR" dirty="0" err="1" smtClean="0"/>
              <a:t>url</a:t>
            </a:r>
            <a:r>
              <a:rPr lang="pt-BR" dirty="0" smtClean="0"/>
              <a:t> ficaria:</a:t>
            </a:r>
          </a:p>
          <a:p>
            <a:pPr lvl="2"/>
            <a:r>
              <a:rPr lang="pt-BR" dirty="0" smtClean="0"/>
              <a:t>http://localhost:2030/loja/produto/1</a:t>
            </a:r>
          </a:p>
          <a:p>
            <a:r>
              <a:rPr lang="pt-BR" dirty="0" smtClean="0"/>
              <a:t>Para ignorar o </a:t>
            </a:r>
            <a:r>
              <a:rPr lang="pt-BR" dirty="0" err="1" smtClean="0"/>
              <a:t>routeprefix</a:t>
            </a:r>
            <a:r>
              <a:rPr lang="pt-BR" dirty="0" smtClean="0"/>
              <a:t> em uma </a:t>
            </a:r>
            <a:r>
              <a:rPr lang="pt-BR" dirty="0" err="1" smtClean="0"/>
              <a:t>action</a:t>
            </a:r>
            <a:r>
              <a:rPr lang="pt-BR" dirty="0" smtClean="0"/>
              <a:t> exclusivamente, utilize “~” antes da rota</a:t>
            </a:r>
          </a:p>
          <a:p>
            <a:pPr lvl="1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 smtClean="0"/>
              <a:t>("~/produto/detalhes/{id?}”)]</a:t>
            </a:r>
          </a:p>
          <a:p>
            <a:pPr lvl="2"/>
            <a:r>
              <a:rPr lang="pt-BR" dirty="0" smtClean="0"/>
              <a:t>Esta URL em específico ficaria</a:t>
            </a:r>
          </a:p>
          <a:p>
            <a:pPr lvl="2"/>
            <a:r>
              <a:rPr lang="pt-BR" dirty="0" smtClean="0"/>
              <a:t>http://localhost:2030/produto/detalhes/1 -- Sem “loja” como prefixo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6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400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Bebas Neue</vt:lpstr>
      <vt:lpstr>FFF Tusj</vt:lpstr>
      <vt:lpstr>Tema do Office</vt:lpstr>
      <vt:lpstr>Módulo 4</vt:lpstr>
      <vt:lpstr>Módulo 4 - Agenda</vt:lpstr>
      <vt:lpstr>Rotas Customizadas</vt:lpstr>
      <vt:lpstr>Quando a Rota padrão não atende...</vt:lpstr>
      <vt:lpstr>Mapeamento</vt:lpstr>
      <vt:lpstr>Mapeamento</vt:lpstr>
      <vt:lpstr>DEMO</vt:lpstr>
      <vt:lpstr>Prefixo de Rota</vt:lpstr>
      <vt:lpstr>Prefixo de Rota</vt:lpstr>
      <vt:lpstr>Definindo a Action padrão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82</cp:revision>
  <dcterms:created xsi:type="dcterms:W3CDTF">2015-02-23T22:14:06Z</dcterms:created>
  <dcterms:modified xsi:type="dcterms:W3CDTF">2015-06-24T18:26:57Z</dcterms:modified>
</cp:coreProperties>
</file>